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1" r:id="rId5"/>
    <p:sldId id="267" r:id="rId6"/>
    <p:sldId id="264" r:id="rId7"/>
    <p:sldId id="263" r:id="rId8"/>
    <p:sldId id="279" r:id="rId9"/>
    <p:sldId id="266" r:id="rId10"/>
    <p:sldId id="280" r:id="rId11"/>
    <p:sldId id="260" r:id="rId12"/>
    <p:sldId id="281" r:id="rId13"/>
    <p:sldId id="276" r:id="rId14"/>
    <p:sldId id="277" r:id="rId15"/>
    <p:sldId id="282" r:id="rId16"/>
    <p:sldId id="283" r:id="rId1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Osvajački ratovi i širenje Carstva na tri kontinenta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0894B886-C89D-4406-80DC-BD569329C8D5}">
      <dgm:prSet custT="1"/>
      <dgm:spPr/>
      <dgm:t>
        <a:bodyPr/>
        <a:lstStyle/>
        <a:p>
          <a:r>
            <a:rPr lang="hr-HR" sz="2400" dirty="0"/>
            <a:t>Bizant morao plaćati danak</a:t>
          </a:r>
          <a:endParaRPr lang="en-US" sz="2400" dirty="0"/>
        </a:p>
      </dgm:t>
    </dgm:pt>
    <dgm:pt modelId="{F6C7D2DB-7D31-4A12-AE32-82D41E475FB1}" type="parTrans" cxnId="{095B7E71-F636-4DFC-AC42-5D011FD234B1}">
      <dgm:prSet/>
      <dgm:spPr/>
    </dgm:pt>
    <dgm:pt modelId="{8D66BF0F-E4CB-4AEE-8CED-E1DAB36EC496}" type="sibTrans" cxnId="{095B7E71-F636-4DFC-AC42-5D011FD234B1}">
      <dgm:prSet/>
      <dgm:spPr/>
    </dgm:pt>
    <dgm:pt modelId="{7DCE5F6C-DA27-411A-8AB9-49852EB8D008}">
      <dgm:prSet custT="1"/>
      <dgm:spPr/>
      <dgm:t>
        <a:bodyPr/>
        <a:lstStyle/>
        <a:p>
          <a:r>
            <a:rPr lang="hr-HR" sz="2400" dirty="0"/>
            <a:t>Osvojili Makedoniju i Bugarsku</a:t>
          </a:r>
          <a:endParaRPr lang="en-US" sz="2400" dirty="0"/>
        </a:p>
      </dgm:t>
    </dgm:pt>
    <dgm:pt modelId="{65601BD8-AEC6-47F6-BE6A-A22A745059AF}" type="parTrans" cxnId="{84C6C20C-6158-4F93-B833-54A37DC4A39D}">
      <dgm:prSet/>
      <dgm:spPr/>
    </dgm:pt>
    <dgm:pt modelId="{9D430F26-7CA5-431D-A456-AC6D975C904C}" type="sibTrans" cxnId="{84C6C20C-6158-4F93-B833-54A37DC4A39D}">
      <dgm:prSet/>
      <dgm:spPr/>
    </dgm:pt>
    <dgm:pt modelId="{8873C261-15E0-4F64-BEB3-7E024DFD7BB6}">
      <dgm:prSet custT="1"/>
      <dgm:spPr/>
      <dgm:t>
        <a:bodyPr/>
        <a:lstStyle/>
        <a:p>
          <a:r>
            <a:rPr lang="hr-HR" sz="2400" dirty="0"/>
            <a:t>1389. godine bitka na Kosovu polju – Srbija postala ovisna o Osmanlijama</a:t>
          </a:r>
          <a:endParaRPr lang="en-US" sz="2400" dirty="0"/>
        </a:p>
      </dgm:t>
    </dgm:pt>
    <dgm:pt modelId="{FCCE8DF8-462E-4782-A2BC-32267DB8613F}" type="parTrans" cxnId="{0485CFCB-9A1B-4D93-884C-CFB7F380142B}">
      <dgm:prSet/>
      <dgm:spPr/>
    </dgm:pt>
    <dgm:pt modelId="{FDAE8222-4F3E-40CB-848B-D2BD3518B851}" type="sibTrans" cxnId="{0485CFCB-9A1B-4D93-884C-CFB7F380142B}">
      <dgm:prSet/>
      <dgm:spPr/>
    </dgm:pt>
    <dgm:pt modelId="{7685143C-DFA4-42F7-B49B-6B243191FBE5}">
      <dgm:prSet custT="1"/>
      <dgm:spPr/>
      <dgm:t>
        <a:bodyPr/>
        <a:lstStyle/>
        <a:p>
          <a:r>
            <a:rPr lang="hr-HR" sz="2400" dirty="0"/>
            <a:t>Bitka kod </a:t>
          </a:r>
          <a:r>
            <a:rPr lang="hr-HR" sz="2400" dirty="0" err="1"/>
            <a:t>Nikopolja</a:t>
          </a:r>
          <a:r>
            <a:rPr lang="hr-HR" sz="2400" dirty="0"/>
            <a:t> 1396. godine, katastrofalan poraz europskih vitezova</a:t>
          </a:r>
          <a:endParaRPr lang="en-US" sz="2400" dirty="0"/>
        </a:p>
      </dgm:t>
    </dgm:pt>
    <dgm:pt modelId="{004ACCAD-5FC9-422A-A92B-D1FE93CCB70F}" type="parTrans" cxnId="{9A95EDD9-C032-47E3-93FA-B032A8566698}">
      <dgm:prSet/>
      <dgm:spPr/>
    </dgm:pt>
    <dgm:pt modelId="{3CB991C7-CBBF-4589-B7E3-49E1E73998B9}" type="sibTrans" cxnId="{9A95EDD9-C032-47E3-93FA-B032A8566698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F30509-9362-4C49-94EC-7A135E39D2CD}" type="pres">
      <dgm:prSet presAssocID="{B3A67B5C-D29E-41C0-A8DE-11E0B0CBA32E}" presName="spacer" presStyleCnt="0"/>
      <dgm:spPr/>
    </dgm:pt>
    <dgm:pt modelId="{E35E043B-0BFB-4589-83BB-D3B39845E822}" type="pres">
      <dgm:prSet presAssocID="{0894B886-C89D-4406-80DC-BD569329C8D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371A20-3E63-4222-8033-E8AFB358D3B9}" type="pres">
      <dgm:prSet presAssocID="{8D66BF0F-E4CB-4AEE-8CED-E1DAB36EC496}" presName="spacer" presStyleCnt="0"/>
      <dgm:spPr/>
    </dgm:pt>
    <dgm:pt modelId="{565C7F9E-51B7-4049-A4CD-CF72EC427347}" type="pres">
      <dgm:prSet presAssocID="{7DCE5F6C-DA27-411A-8AB9-49852EB8D00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2DAFB3-579C-4B89-B70E-E599B003D5F0}" type="pres">
      <dgm:prSet presAssocID="{9D430F26-7CA5-431D-A456-AC6D975C904C}" presName="spacer" presStyleCnt="0"/>
      <dgm:spPr/>
    </dgm:pt>
    <dgm:pt modelId="{4B14BE86-2276-4F9B-B310-5B8B7EF9F87F}" type="pres">
      <dgm:prSet presAssocID="{8873C261-15E0-4F64-BEB3-7E024DFD7B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D40B6A-CB8D-4E8F-A518-5EF5191757D4}" type="pres">
      <dgm:prSet presAssocID="{FDAE8222-4F3E-40CB-848B-D2BD3518B851}" presName="spacer" presStyleCnt="0"/>
      <dgm:spPr/>
    </dgm:pt>
    <dgm:pt modelId="{CE1D3412-5193-408B-9D70-F483874F0B87}" type="pres">
      <dgm:prSet presAssocID="{7685143C-DFA4-42F7-B49B-6B243191FBE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8A6D64E-B03C-491F-BF82-D81659916767}" type="presOf" srcId="{7DCE5F6C-DA27-411A-8AB9-49852EB8D008}" destId="{565C7F9E-51B7-4049-A4CD-CF72EC427347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84C6C20C-6158-4F93-B833-54A37DC4A39D}" srcId="{73935FAD-C8A1-479A-8104-077E9CAEBC49}" destId="{7DCE5F6C-DA27-411A-8AB9-49852EB8D008}" srcOrd="2" destOrd="0" parTransId="{65601BD8-AEC6-47F6-BE6A-A22A745059AF}" sibTransId="{9D430F26-7CA5-431D-A456-AC6D975C904C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9A95EDD9-C032-47E3-93FA-B032A8566698}" srcId="{73935FAD-C8A1-479A-8104-077E9CAEBC49}" destId="{7685143C-DFA4-42F7-B49B-6B243191FBE5}" srcOrd="4" destOrd="0" parTransId="{004ACCAD-5FC9-422A-A92B-D1FE93CCB70F}" sibTransId="{3CB991C7-CBBF-4589-B7E3-49E1E73998B9}"/>
    <dgm:cxn modelId="{095B7E71-F636-4DFC-AC42-5D011FD234B1}" srcId="{73935FAD-C8A1-479A-8104-077E9CAEBC49}" destId="{0894B886-C89D-4406-80DC-BD569329C8D5}" srcOrd="1" destOrd="0" parTransId="{F6C7D2DB-7D31-4A12-AE32-82D41E475FB1}" sibTransId="{8D66BF0F-E4CB-4AEE-8CED-E1DAB36EC496}"/>
    <dgm:cxn modelId="{C561C132-E94A-4E9E-A85D-F901A98E31D2}" type="presOf" srcId="{8873C261-15E0-4F64-BEB3-7E024DFD7BB6}" destId="{4B14BE86-2276-4F9B-B310-5B8B7EF9F87F}" srcOrd="0" destOrd="0" presId="urn:microsoft.com/office/officeart/2005/8/layout/vList2"/>
    <dgm:cxn modelId="{0485CFCB-9A1B-4D93-884C-CFB7F380142B}" srcId="{73935FAD-C8A1-479A-8104-077E9CAEBC49}" destId="{8873C261-15E0-4F64-BEB3-7E024DFD7BB6}" srcOrd="3" destOrd="0" parTransId="{FCCE8DF8-462E-4782-A2BC-32267DB8613F}" sibTransId="{FDAE8222-4F3E-40CB-848B-D2BD3518B851}"/>
    <dgm:cxn modelId="{ABF2F561-CA05-4709-8802-41FEEE142402}" type="presOf" srcId="{0894B886-C89D-4406-80DC-BD569329C8D5}" destId="{E35E043B-0BFB-4589-83BB-D3B39845E822}" srcOrd="0" destOrd="0" presId="urn:microsoft.com/office/officeart/2005/8/layout/vList2"/>
    <dgm:cxn modelId="{BA7DC3FD-84A4-43F0-A1E4-B5FEC51B26B3}" type="presOf" srcId="{7685143C-DFA4-42F7-B49B-6B243191FBE5}" destId="{CE1D3412-5193-408B-9D70-F483874F0B87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4480C8D8-4E70-4A68-85CC-0F1285432AFA}" type="presParOf" srcId="{0E522338-E12E-4374-BF15-1737B78C4C2A}" destId="{28F30509-9362-4C49-94EC-7A135E39D2CD}" srcOrd="1" destOrd="0" presId="urn:microsoft.com/office/officeart/2005/8/layout/vList2"/>
    <dgm:cxn modelId="{6B416378-3928-408F-A5CC-B2B50ACB1DD9}" type="presParOf" srcId="{0E522338-E12E-4374-BF15-1737B78C4C2A}" destId="{E35E043B-0BFB-4589-83BB-D3B39845E822}" srcOrd="2" destOrd="0" presId="urn:microsoft.com/office/officeart/2005/8/layout/vList2"/>
    <dgm:cxn modelId="{D5903584-1AE8-41A2-970E-CB0E85C982C2}" type="presParOf" srcId="{0E522338-E12E-4374-BF15-1737B78C4C2A}" destId="{C3371A20-3E63-4222-8033-E8AFB358D3B9}" srcOrd="3" destOrd="0" presId="urn:microsoft.com/office/officeart/2005/8/layout/vList2"/>
    <dgm:cxn modelId="{0F13B009-BD97-40DE-A019-D8638CD4435D}" type="presParOf" srcId="{0E522338-E12E-4374-BF15-1737B78C4C2A}" destId="{565C7F9E-51B7-4049-A4CD-CF72EC427347}" srcOrd="4" destOrd="0" presId="urn:microsoft.com/office/officeart/2005/8/layout/vList2"/>
    <dgm:cxn modelId="{A1388022-6CAE-4094-B717-00F5C3E7CD68}" type="presParOf" srcId="{0E522338-E12E-4374-BF15-1737B78C4C2A}" destId="{B72DAFB3-579C-4B89-B70E-E599B003D5F0}" srcOrd="5" destOrd="0" presId="urn:microsoft.com/office/officeart/2005/8/layout/vList2"/>
    <dgm:cxn modelId="{AB3A3FA0-3E44-4BE9-8000-8C119E01DD2A}" type="presParOf" srcId="{0E522338-E12E-4374-BF15-1737B78C4C2A}" destId="{4B14BE86-2276-4F9B-B310-5B8B7EF9F87F}" srcOrd="6" destOrd="0" presId="urn:microsoft.com/office/officeart/2005/8/layout/vList2"/>
    <dgm:cxn modelId="{BCC0F80F-DEE4-4ED3-B316-5F6EA42D0832}" type="presParOf" srcId="{0E522338-E12E-4374-BF15-1737B78C4C2A}" destId="{65D40B6A-CB8D-4E8F-A518-5EF5191757D4}" srcOrd="7" destOrd="0" presId="urn:microsoft.com/office/officeart/2005/8/layout/vList2"/>
    <dgm:cxn modelId="{67943615-DE2B-4D41-A120-6B3C7CD74AB7}" type="presParOf" srcId="{0E522338-E12E-4374-BF15-1737B78C4C2A}" destId="{CE1D3412-5193-408B-9D70-F483874F0B8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Bitka kod Ankare 1402. </a:t>
          </a:r>
          <a:r>
            <a:rPr lang="hr-HR" sz="2400" dirty="0" smtClean="0"/>
            <a:t>godine, </a:t>
          </a:r>
          <a:r>
            <a:rPr lang="hr-HR" sz="2400" dirty="0"/>
            <a:t>Mongoli porazili Osmanlije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27F2DC15-4640-435E-8C80-2A57ED297782}">
      <dgm:prSet custT="1"/>
      <dgm:spPr/>
      <dgm:t>
        <a:bodyPr/>
        <a:lstStyle/>
        <a:p>
          <a:r>
            <a:rPr lang="hr-HR" sz="2400" dirty="0"/>
            <a:t>Nova osvajanja Osmanskog Carstva i prodori na istok</a:t>
          </a:r>
          <a:endParaRPr lang="en-US" sz="2400" dirty="0"/>
        </a:p>
      </dgm:t>
    </dgm:pt>
    <dgm:pt modelId="{BE5BCE28-E9A9-4B7D-B770-16B18AF4B14D}" type="parTrans" cxnId="{8BB2B291-17DC-4DC8-883C-543F19F5EB11}">
      <dgm:prSet/>
      <dgm:spPr/>
    </dgm:pt>
    <dgm:pt modelId="{F8875AD8-BDEB-468A-90D9-5FDD42781DD8}" type="sibTrans" cxnId="{8BB2B291-17DC-4DC8-883C-543F19F5EB11}">
      <dgm:prSet/>
      <dgm:spPr/>
    </dgm:pt>
    <dgm:pt modelId="{002440F8-214C-4DA1-BE10-651DC30F7984}">
      <dgm:prSet custT="1"/>
      <dgm:spPr/>
      <dgm:t>
        <a:bodyPr/>
        <a:lstStyle/>
        <a:p>
          <a:r>
            <a:rPr lang="hr-HR" sz="2400" dirty="0"/>
            <a:t>Sultan Mehmed II. 1453. osvojio Carigrad</a:t>
          </a:r>
          <a:endParaRPr lang="en-US" sz="2400" dirty="0"/>
        </a:p>
      </dgm:t>
    </dgm:pt>
    <dgm:pt modelId="{F6255B16-8452-49ED-9C97-C28D4A67A9AC}" type="parTrans" cxnId="{1221FA00-A438-4433-AB93-0A31B5363EF7}">
      <dgm:prSet/>
      <dgm:spPr/>
    </dgm:pt>
    <dgm:pt modelId="{3848D37B-D6AC-42C8-9816-9E6E5938CEBA}" type="sibTrans" cxnId="{1221FA00-A438-4433-AB93-0A31B5363EF7}">
      <dgm:prSet/>
      <dgm:spPr/>
    </dgm:pt>
    <dgm:pt modelId="{5C2E6EA2-12C0-49CB-9DAE-BE005EEFB643}">
      <dgm:prSet custT="1"/>
      <dgm:spPr/>
      <dgm:t>
        <a:bodyPr/>
        <a:lstStyle/>
        <a:p>
          <a:r>
            <a:rPr lang="hr-HR" sz="2400" dirty="0"/>
            <a:t>Bizantsko Carstvo zauvijek prestalo postojati</a:t>
          </a:r>
          <a:endParaRPr lang="en-US" sz="2400" dirty="0"/>
        </a:p>
      </dgm:t>
    </dgm:pt>
    <dgm:pt modelId="{33D23E94-3F9C-49F3-83BF-C9F57B550065}" type="parTrans" cxnId="{58646464-4EB3-45D4-BD11-78CBFB5C339E}">
      <dgm:prSet/>
      <dgm:spPr/>
    </dgm:pt>
    <dgm:pt modelId="{E0753DAB-FBFF-4B09-8C73-3B0104FABAB1}" type="sibTrans" cxnId="{58646464-4EB3-45D4-BD11-78CBFB5C339E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36C811-8423-4B89-A654-87FA72AD4EBA}" type="pres">
      <dgm:prSet presAssocID="{893595EF-7ADF-4BEF-AA54-B7C077A77FF5}" presName="spacer" presStyleCnt="0"/>
      <dgm:spPr/>
    </dgm:pt>
    <dgm:pt modelId="{942B6810-BF14-4620-89AD-F7D74C760282}" type="pres">
      <dgm:prSet presAssocID="{27F2DC15-4640-435E-8C80-2A57ED29778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B889E2-4564-4DB3-8EF5-994D094E8BC7}" type="pres">
      <dgm:prSet presAssocID="{F8875AD8-BDEB-468A-90D9-5FDD42781DD8}" presName="spacer" presStyleCnt="0"/>
      <dgm:spPr/>
    </dgm:pt>
    <dgm:pt modelId="{F77C05F7-9AB7-4642-A5BC-65B2B27FE270}" type="pres">
      <dgm:prSet presAssocID="{002440F8-214C-4DA1-BE10-651DC30F79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47155F-8F3D-4948-A738-D5A6965B398F}" type="pres">
      <dgm:prSet presAssocID="{3848D37B-D6AC-42C8-9816-9E6E5938CEBA}" presName="spacer" presStyleCnt="0"/>
      <dgm:spPr/>
    </dgm:pt>
    <dgm:pt modelId="{4E4268A8-78D0-4D25-B1CC-2FFE7048C5F2}" type="pres">
      <dgm:prSet presAssocID="{5C2E6EA2-12C0-49CB-9DAE-BE005EEFB6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E2BE0A9-65AB-4FCC-8776-5ABD4632DE6A}" type="presOf" srcId="{002440F8-214C-4DA1-BE10-651DC30F7984}" destId="{F77C05F7-9AB7-4642-A5BC-65B2B27FE270}" srcOrd="0" destOrd="0" presId="urn:microsoft.com/office/officeart/2005/8/layout/vList2"/>
    <dgm:cxn modelId="{4DF23997-8E89-471D-B7F8-38B67DC28B44}" type="presOf" srcId="{5C2E6EA2-12C0-49CB-9DAE-BE005EEFB643}" destId="{4E4268A8-78D0-4D25-B1CC-2FFE7048C5F2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8BB2B291-17DC-4DC8-883C-543F19F5EB11}" srcId="{602A8B11-172F-479C-99BA-D919E6CE6854}" destId="{27F2DC15-4640-435E-8C80-2A57ED297782}" srcOrd="1" destOrd="0" parTransId="{BE5BCE28-E9A9-4B7D-B770-16B18AF4B14D}" sibTransId="{F8875AD8-BDEB-468A-90D9-5FDD42781DD8}"/>
    <dgm:cxn modelId="{1221FA00-A438-4433-AB93-0A31B5363EF7}" srcId="{602A8B11-172F-479C-99BA-D919E6CE6854}" destId="{002440F8-214C-4DA1-BE10-651DC30F7984}" srcOrd="2" destOrd="0" parTransId="{F6255B16-8452-49ED-9C97-C28D4A67A9AC}" sibTransId="{3848D37B-D6AC-42C8-9816-9E6E5938CEBA}"/>
    <dgm:cxn modelId="{07B1E438-0D71-4976-8526-270FB57799E8}" type="presOf" srcId="{27F2DC15-4640-435E-8C80-2A57ED297782}" destId="{942B6810-BF14-4620-89AD-F7D74C760282}" srcOrd="0" destOrd="0" presId="urn:microsoft.com/office/officeart/2005/8/layout/vList2"/>
    <dgm:cxn modelId="{58646464-4EB3-45D4-BD11-78CBFB5C339E}" srcId="{602A8B11-172F-479C-99BA-D919E6CE6854}" destId="{5C2E6EA2-12C0-49CB-9DAE-BE005EEFB643}" srcOrd="3" destOrd="0" parTransId="{33D23E94-3F9C-49F3-83BF-C9F57B550065}" sibTransId="{E0753DAB-FBFF-4B09-8C73-3B0104FABAB1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4709EF04-A047-417F-8F43-A40D03647CC2}" type="presParOf" srcId="{A25BA51F-AAB5-45C8-9F20-21F75560DB15}" destId="{5736C811-8423-4B89-A654-87FA72AD4EBA}" srcOrd="1" destOrd="0" presId="urn:microsoft.com/office/officeart/2005/8/layout/vList2"/>
    <dgm:cxn modelId="{05A54DA6-87E8-487B-AD12-A9C254610C4E}" type="presParOf" srcId="{A25BA51F-AAB5-45C8-9F20-21F75560DB15}" destId="{942B6810-BF14-4620-89AD-F7D74C760282}" srcOrd="2" destOrd="0" presId="urn:microsoft.com/office/officeart/2005/8/layout/vList2"/>
    <dgm:cxn modelId="{53562870-A90E-4D1C-AF7F-631EAA0D9661}" type="presParOf" srcId="{A25BA51F-AAB5-45C8-9F20-21F75560DB15}" destId="{B0B889E2-4564-4DB3-8EF5-994D094E8BC7}" srcOrd="3" destOrd="0" presId="urn:microsoft.com/office/officeart/2005/8/layout/vList2"/>
    <dgm:cxn modelId="{B2A95AAB-DAD1-463B-BD1F-0DD00225D42D}" type="presParOf" srcId="{A25BA51F-AAB5-45C8-9F20-21F75560DB15}" destId="{F77C05F7-9AB7-4642-A5BC-65B2B27FE270}" srcOrd="4" destOrd="0" presId="urn:microsoft.com/office/officeart/2005/8/layout/vList2"/>
    <dgm:cxn modelId="{8EBBE9D8-FA81-494E-BC08-6C9721AD1EFE}" type="presParOf" srcId="{A25BA51F-AAB5-45C8-9F20-21F75560DB15}" destId="{BB47155F-8F3D-4948-A738-D5A6965B398F}" srcOrd="5" destOrd="0" presId="urn:microsoft.com/office/officeart/2005/8/layout/vList2"/>
    <dgm:cxn modelId="{D0F94665-2031-4861-B5D5-DD0F327060D8}" type="presParOf" srcId="{A25BA51F-AAB5-45C8-9F20-21F75560DB15}" destId="{4E4268A8-78D0-4D25-B1CC-2FFE7048C5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Grad nazvan Istanbulom, a Mehmed je dobio naziv Osvajač</a:t>
          </a:r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76B22FED-CE8E-43D3-ACDD-E185EFC1B937}">
      <dgm:prSet custT="1"/>
      <dgm:spPr/>
      <dgm:t>
        <a:bodyPr/>
        <a:lstStyle/>
        <a:p>
          <a:r>
            <a:rPr lang="hr-HR" sz="2400" dirty="0"/>
            <a:t>Prodori Osmanlija na zapad i pad Bosne 1463. godine</a:t>
          </a:r>
        </a:p>
      </dgm:t>
    </dgm:pt>
    <dgm:pt modelId="{DA5CD247-9200-4882-94DE-94B93FEE21A0}" type="parTrans" cxnId="{87C8296D-A1A8-4CBD-BD5C-B6FA056A4C4F}">
      <dgm:prSet/>
      <dgm:spPr/>
    </dgm:pt>
    <dgm:pt modelId="{6EE21C99-E03A-4346-9DE4-EC938E74879F}" type="sibTrans" cxnId="{87C8296D-A1A8-4CBD-BD5C-B6FA056A4C4F}">
      <dgm:prSet/>
      <dgm:spPr/>
    </dgm:pt>
    <dgm:pt modelId="{696A32BE-5A88-4C8D-9E38-AA539E8CD3F6}">
      <dgm:prSet custT="1"/>
      <dgm:spPr/>
      <dgm:t>
        <a:bodyPr/>
        <a:lstStyle/>
        <a:p>
          <a:r>
            <a:rPr lang="hr-HR" sz="2400" dirty="0"/>
            <a:t>Pogubljen posljednji bosanski kralj Stjepan Tomašević</a:t>
          </a:r>
        </a:p>
      </dgm:t>
    </dgm:pt>
    <dgm:pt modelId="{27A9BF24-F7E3-4EE8-94EF-45B436008359}" type="parTrans" cxnId="{96E15E93-C05E-4873-9E92-53C1F7220DD8}">
      <dgm:prSet/>
      <dgm:spPr/>
    </dgm:pt>
    <dgm:pt modelId="{C9A0C183-865F-4EFC-B88D-9C5815ADB7E7}" type="sibTrans" cxnId="{96E15E93-C05E-4873-9E92-53C1F7220DD8}">
      <dgm:prSet/>
      <dgm:spPr/>
    </dgm:pt>
    <dgm:pt modelId="{0098359B-EC28-49F4-81E5-85822828BD9B}">
      <dgm:prSet custT="1"/>
      <dgm:spPr/>
      <dgm:t>
        <a:bodyPr/>
        <a:lstStyle/>
        <a:p>
          <a:r>
            <a:rPr lang="hr-HR" sz="2400" dirty="0"/>
            <a:t>1482. godine Osmanlije okupirale Hercegovinu</a:t>
          </a:r>
        </a:p>
      </dgm:t>
    </dgm:pt>
    <dgm:pt modelId="{DB6115B1-AF34-4E97-8C8B-B4D5000C4793}" type="parTrans" cxnId="{50DA0289-1A69-4EA3-9288-3B3E21EE5638}">
      <dgm:prSet/>
      <dgm:spPr/>
    </dgm:pt>
    <dgm:pt modelId="{DB554B9B-7300-4F08-ABBE-5071C54E7F5C}" type="sibTrans" cxnId="{50DA0289-1A69-4EA3-9288-3B3E21EE5638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9008EB-F066-4285-AA69-4A5D3E0AA0F1}" type="pres">
      <dgm:prSet presAssocID="{8246AEB0-4939-404F-A50F-0FE7D26A3657}" presName="spacer" presStyleCnt="0"/>
      <dgm:spPr/>
    </dgm:pt>
    <dgm:pt modelId="{CEBF65CA-5813-4A22-BC7A-54A3F5200CC3}" type="pres">
      <dgm:prSet presAssocID="{76B22FED-CE8E-43D3-ACDD-E185EFC1B9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689675-7465-4FCA-9E1D-CF4BC6CC72AD}" type="pres">
      <dgm:prSet presAssocID="{6EE21C99-E03A-4346-9DE4-EC938E74879F}" presName="spacer" presStyleCnt="0"/>
      <dgm:spPr/>
    </dgm:pt>
    <dgm:pt modelId="{7995FB63-26EA-405C-A2E9-946F4BF337F6}" type="pres">
      <dgm:prSet presAssocID="{696A32BE-5A88-4C8D-9E38-AA539E8CD3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1C0E35-B010-4B97-8EE7-C714F258EEE2}" type="pres">
      <dgm:prSet presAssocID="{C9A0C183-865F-4EFC-B88D-9C5815ADB7E7}" presName="spacer" presStyleCnt="0"/>
      <dgm:spPr/>
    </dgm:pt>
    <dgm:pt modelId="{E957F1CB-0052-496E-A540-0547E48F97F0}" type="pres">
      <dgm:prSet presAssocID="{0098359B-EC28-49F4-81E5-85822828BD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A5BA5948-7C78-437D-B971-2162BC6C0A99}" type="presOf" srcId="{0098359B-EC28-49F4-81E5-85822828BD9B}" destId="{E957F1CB-0052-496E-A540-0547E48F97F0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50DA0289-1A69-4EA3-9288-3B3E21EE5638}" srcId="{22D98622-848B-4CF4-9A65-B5FB6D5B4437}" destId="{0098359B-EC28-49F4-81E5-85822828BD9B}" srcOrd="3" destOrd="0" parTransId="{DB6115B1-AF34-4E97-8C8B-B4D5000C4793}" sibTransId="{DB554B9B-7300-4F08-ABBE-5071C54E7F5C}"/>
    <dgm:cxn modelId="{74EC959A-FED2-419F-A2B5-4E5DB3D12ED4}" type="presOf" srcId="{696A32BE-5A88-4C8D-9E38-AA539E8CD3F6}" destId="{7995FB63-26EA-405C-A2E9-946F4BF337F6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96E15E93-C05E-4873-9E92-53C1F7220DD8}" srcId="{22D98622-848B-4CF4-9A65-B5FB6D5B4437}" destId="{696A32BE-5A88-4C8D-9E38-AA539E8CD3F6}" srcOrd="2" destOrd="0" parTransId="{27A9BF24-F7E3-4EE8-94EF-45B436008359}" sibTransId="{C9A0C183-865F-4EFC-B88D-9C5815ADB7E7}"/>
    <dgm:cxn modelId="{87C8296D-A1A8-4CBD-BD5C-B6FA056A4C4F}" srcId="{22D98622-848B-4CF4-9A65-B5FB6D5B4437}" destId="{76B22FED-CE8E-43D3-ACDD-E185EFC1B937}" srcOrd="1" destOrd="0" parTransId="{DA5CD247-9200-4882-94DE-94B93FEE21A0}" sibTransId="{6EE21C99-E03A-4346-9DE4-EC938E74879F}"/>
    <dgm:cxn modelId="{DF136F79-2077-4941-A36F-700A82DEB33D}" type="presOf" srcId="{76B22FED-CE8E-43D3-ACDD-E185EFC1B937}" destId="{CEBF65CA-5813-4A22-BC7A-54A3F5200CC3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96BAA67D-6C5E-4F02-AE86-A8FE7C5D9F1A}" type="presParOf" srcId="{A51E8AF6-2E77-468F-819C-8EBD86F9CF4F}" destId="{4D9008EB-F066-4285-AA69-4A5D3E0AA0F1}" srcOrd="1" destOrd="0" presId="urn:microsoft.com/office/officeart/2005/8/layout/vList2"/>
    <dgm:cxn modelId="{B35EB800-0B39-4FB4-B7CA-3A8090E3E426}" type="presParOf" srcId="{A51E8AF6-2E77-468F-819C-8EBD86F9CF4F}" destId="{CEBF65CA-5813-4A22-BC7A-54A3F5200CC3}" srcOrd="2" destOrd="0" presId="urn:microsoft.com/office/officeart/2005/8/layout/vList2"/>
    <dgm:cxn modelId="{7A9D613B-A056-4666-B376-88E9B5A255A3}" type="presParOf" srcId="{A51E8AF6-2E77-468F-819C-8EBD86F9CF4F}" destId="{FF689675-7465-4FCA-9E1D-CF4BC6CC72AD}" srcOrd="3" destOrd="0" presId="urn:microsoft.com/office/officeart/2005/8/layout/vList2"/>
    <dgm:cxn modelId="{797E89E2-0BB7-423B-B68F-71ABB10466D3}" type="presParOf" srcId="{A51E8AF6-2E77-468F-819C-8EBD86F9CF4F}" destId="{7995FB63-26EA-405C-A2E9-946F4BF337F6}" srcOrd="4" destOrd="0" presId="urn:microsoft.com/office/officeart/2005/8/layout/vList2"/>
    <dgm:cxn modelId="{0FF11375-8BA9-453C-A654-64C0B6AD708C}" type="presParOf" srcId="{A51E8AF6-2E77-468F-819C-8EBD86F9CF4F}" destId="{041C0E35-B010-4B97-8EE7-C714F258EEE2}" srcOrd="5" destOrd="0" presId="urn:microsoft.com/office/officeart/2005/8/layout/vList2"/>
    <dgm:cxn modelId="{6F7A078C-794D-4C34-9D48-4C900078B74A}" type="presParOf" srcId="{A51E8AF6-2E77-468F-819C-8EBD86F9CF4F}" destId="{E957F1CB-0052-496E-A540-0547E48F97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Vrhunac osvajanja u prvoj polovici XVI. st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3CED8842-919E-4723-9733-8CB5504FE2DA}">
      <dgm:prSet custT="1"/>
      <dgm:spPr/>
      <dgm:t>
        <a:bodyPr/>
        <a:lstStyle/>
        <a:p>
          <a:r>
            <a:rPr lang="hr-HR" sz="2400" dirty="0"/>
            <a:t>Svjetska sila na prostoru tri kontinenta</a:t>
          </a:r>
          <a:endParaRPr lang="en-US" sz="2400" dirty="0"/>
        </a:p>
      </dgm:t>
    </dgm:pt>
    <dgm:pt modelId="{0C5C14DB-177F-4EE7-99A2-F16D90B80A39}" type="parTrans" cxnId="{6F6C2936-2E63-4A9E-B6CB-5F83B9E29424}">
      <dgm:prSet/>
      <dgm:spPr/>
    </dgm:pt>
    <dgm:pt modelId="{B2EF25BF-13C9-48DF-9F9E-7868337A41D3}" type="sibTrans" cxnId="{6F6C2936-2E63-4A9E-B6CB-5F83B9E29424}">
      <dgm:prSet/>
      <dgm:spPr/>
    </dgm:pt>
    <dgm:pt modelId="{CA436F5E-401D-4DBE-AF36-CEFB07EBDA62}">
      <dgm:prSet custT="1"/>
      <dgm:spPr/>
      <dgm:t>
        <a:bodyPr/>
        <a:lstStyle/>
        <a:p>
          <a:r>
            <a:rPr lang="hr-HR" sz="2400" dirty="0"/>
            <a:t>Nastavljeni pljačkaški prodori i vojni pohodi u Europi</a:t>
          </a:r>
          <a:endParaRPr lang="en-US" sz="2400" dirty="0"/>
        </a:p>
      </dgm:t>
    </dgm:pt>
    <dgm:pt modelId="{01DD01C4-80B8-4561-A2DD-F38FE2BEEEEE}" type="parTrans" cxnId="{2D16C46F-430F-4570-A713-2E0B8E441E93}">
      <dgm:prSet/>
      <dgm:spPr/>
    </dgm:pt>
    <dgm:pt modelId="{4597E352-B885-42D6-961F-CF245850B25A}" type="sibTrans" cxnId="{2D16C46F-430F-4570-A713-2E0B8E441E93}">
      <dgm:prSet/>
      <dgm:spPr/>
    </dgm:pt>
    <dgm:pt modelId="{B467488D-0A00-4F93-BAD0-CE85E5F7C0DD}">
      <dgm:prSet custT="1"/>
      <dgm:spPr/>
      <dgm:t>
        <a:bodyPr/>
        <a:lstStyle/>
        <a:p>
          <a:r>
            <a:rPr lang="hr-HR" sz="2400" dirty="0"/>
            <a:t>Osmanlije osvajaju Siriju, Libanon, Palestinu, Egipat, dijelove Mezopotamije te Arapskog poluotoka</a:t>
          </a:r>
          <a:endParaRPr lang="en-US" sz="2400" dirty="0"/>
        </a:p>
      </dgm:t>
    </dgm:pt>
    <dgm:pt modelId="{DA4F527F-EBDD-4949-9E03-26C7739718D0}" type="parTrans" cxnId="{EF5F800B-8F8F-4E56-9EFC-D49F68528A89}">
      <dgm:prSet/>
      <dgm:spPr/>
    </dgm:pt>
    <dgm:pt modelId="{F3D72CCA-A3DD-45C3-ACB1-EECD036AA94C}" type="sibTrans" cxnId="{EF5F800B-8F8F-4E56-9EFC-D49F68528A89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59D4AB-3738-4E8E-9E1E-B3AAF9D8126D}" type="pres">
      <dgm:prSet presAssocID="{5C90C4A7-8CAB-4808-BAB0-AC02296B90C5}" presName="spacer" presStyleCnt="0"/>
      <dgm:spPr/>
    </dgm:pt>
    <dgm:pt modelId="{873A336B-6BA9-4F65-AAAD-4431B49995DB}" type="pres">
      <dgm:prSet presAssocID="{3CED8842-919E-4723-9733-8CB5504FE2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C96EF8-8255-445B-B4F5-76C335F75C36}" type="pres">
      <dgm:prSet presAssocID="{B2EF25BF-13C9-48DF-9F9E-7868337A41D3}" presName="spacer" presStyleCnt="0"/>
      <dgm:spPr/>
    </dgm:pt>
    <dgm:pt modelId="{4FF0E8BA-6AA0-4CDF-83D1-928B4D667F1B}" type="pres">
      <dgm:prSet presAssocID="{CA436F5E-401D-4DBE-AF36-CEFB07EBDA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A13A51-9035-473A-BB92-D876E06BFA11}" type="pres">
      <dgm:prSet presAssocID="{4597E352-B885-42D6-961F-CF245850B25A}" presName="spacer" presStyleCnt="0"/>
      <dgm:spPr/>
    </dgm:pt>
    <dgm:pt modelId="{D78EF0FD-5089-4C64-A2FD-D9A759F05F4D}" type="pres">
      <dgm:prSet presAssocID="{B467488D-0A00-4F93-BAD0-CE85E5F7C0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6F6C2936-2E63-4A9E-B6CB-5F83B9E29424}" srcId="{27A2D2D2-D1AC-4116-ABDD-F1EE7B485988}" destId="{3CED8842-919E-4723-9733-8CB5504FE2DA}" srcOrd="1" destOrd="0" parTransId="{0C5C14DB-177F-4EE7-99A2-F16D90B80A39}" sibTransId="{B2EF25BF-13C9-48DF-9F9E-7868337A41D3}"/>
    <dgm:cxn modelId="{6CF481D8-DC88-4F70-9353-1DE224BF2735}" type="presOf" srcId="{CA436F5E-401D-4DBE-AF36-CEFB07EBDA62}" destId="{4FF0E8BA-6AA0-4CDF-83D1-928B4D667F1B}" srcOrd="0" destOrd="0" presId="urn:microsoft.com/office/officeart/2005/8/layout/vList2"/>
    <dgm:cxn modelId="{EDFB2E8D-8D3E-465F-AC46-20605F9B1245}" type="presOf" srcId="{B467488D-0A00-4F93-BAD0-CE85E5F7C0DD}" destId="{D78EF0FD-5089-4C64-A2FD-D9A759F05F4D}" srcOrd="0" destOrd="0" presId="urn:microsoft.com/office/officeart/2005/8/layout/vList2"/>
    <dgm:cxn modelId="{9D794463-78AC-4760-856D-83DD4B247350}" type="presOf" srcId="{3CED8842-919E-4723-9733-8CB5504FE2DA}" destId="{873A336B-6BA9-4F65-AAAD-4431B49995DB}" srcOrd="0" destOrd="0" presId="urn:microsoft.com/office/officeart/2005/8/layout/vList2"/>
    <dgm:cxn modelId="{2D16C46F-430F-4570-A713-2E0B8E441E93}" srcId="{27A2D2D2-D1AC-4116-ABDD-F1EE7B485988}" destId="{CA436F5E-401D-4DBE-AF36-CEFB07EBDA62}" srcOrd="2" destOrd="0" parTransId="{01DD01C4-80B8-4561-A2DD-F38FE2BEEEEE}" sibTransId="{4597E352-B885-42D6-961F-CF245850B25A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EF5F800B-8F8F-4E56-9EFC-D49F68528A89}" srcId="{27A2D2D2-D1AC-4116-ABDD-F1EE7B485988}" destId="{B467488D-0A00-4F93-BAD0-CE85E5F7C0DD}" srcOrd="3" destOrd="0" parTransId="{DA4F527F-EBDD-4949-9E03-26C7739718D0}" sibTransId="{F3D72CCA-A3DD-45C3-ACB1-EECD036AA94C}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1E0AB065-E23C-44C3-9477-2207D87883E0}" type="presParOf" srcId="{025AB8AA-BE20-4DFD-9C89-24471A94EC31}" destId="{DB59D4AB-3738-4E8E-9E1E-B3AAF9D8126D}" srcOrd="1" destOrd="0" presId="urn:microsoft.com/office/officeart/2005/8/layout/vList2"/>
    <dgm:cxn modelId="{F9C27951-9D64-4EFA-AC9F-0B1D87EFF8B5}" type="presParOf" srcId="{025AB8AA-BE20-4DFD-9C89-24471A94EC31}" destId="{873A336B-6BA9-4F65-AAAD-4431B49995DB}" srcOrd="2" destOrd="0" presId="urn:microsoft.com/office/officeart/2005/8/layout/vList2"/>
    <dgm:cxn modelId="{836AE00F-19C1-416B-8A97-1C2994D5073A}" type="presParOf" srcId="{025AB8AA-BE20-4DFD-9C89-24471A94EC31}" destId="{43C96EF8-8255-445B-B4F5-76C335F75C36}" srcOrd="3" destOrd="0" presId="urn:microsoft.com/office/officeart/2005/8/layout/vList2"/>
    <dgm:cxn modelId="{D57576EC-4A30-4E44-B126-C2CF7D4E5449}" type="presParOf" srcId="{025AB8AA-BE20-4DFD-9C89-24471A94EC31}" destId="{4FF0E8BA-6AA0-4CDF-83D1-928B4D667F1B}" srcOrd="4" destOrd="0" presId="urn:microsoft.com/office/officeart/2005/8/layout/vList2"/>
    <dgm:cxn modelId="{34DCA9F1-355E-4965-AFC7-3DEAFAE41D8D}" type="presParOf" srcId="{025AB8AA-BE20-4DFD-9C89-24471A94EC31}" destId="{6CA13A51-9035-473A-BB92-D876E06BFA11}" srcOrd="5" destOrd="0" presId="urn:microsoft.com/office/officeart/2005/8/layout/vList2"/>
    <dgm:cxn modelId="{DE5D2977-8DFE-4A66-BC76-E30303182B29}" type="presParOf" srcId="{025AB8AA-BE20-4DFD-9C89-24471A94EC31}" destId="{D78EF0FD-5089-4C64-A2FD-D9A759F05F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Sultan uzima titulu vjerskog poglavara – kalifa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8FDD549C-48B5-49FA-B134-73E54DE5B29A}">
      <dgm:prSet custT="1"/>
      <dgm:spPr/>
      <dgm:t>
        <a:bodyPr/>
        <a:lstStyle/>
        <a:p>
          <a:r>
            <a:rPr lang="hr-HR" sz="2400" dirty="0"/>
            <a:t>Čuvar svetih mjesta islama – Meke i Medine</a:t>
          </a:r>
          <a:endParaRPr lang="en-US" sz="2400" dirty="0"/>
        </a:p>
      </dgm:t>
    </dgm:pt>
    <dgm:pt modelId="{22597D67-C66F-4699-B77E-4F59FA43CB3C}" type="parTrans" cxnId="{9540DD74-DD9C-4E7D-9FB9-57BCD6223213}">
      <dgm:prSet/>
      <dgm:spPr/>
    </dgm:pt>
    <dgm:pt modelId="{ABD8EB22-E470-49CE-8113-DF117620ABCA}" type="sibTrans" cxnId="{9540DD74-DD9C-4E7D-9FB9-57BCD6223213}">
      <dgm:prSet/>
      <dgm:spPr/>
    </dgm:pt>
    <dgm:pt modelId="{9B593698-B649-4269-885B-86B156865797}">
      <dgm:prSet custT="1"/>
      <dgm:spPr/>
      <dgm:t>
        <a:bodyPr/>
        <a:lstStyle/>
        <a:p>
          <a:r>
            <a:rPr lang="hr-HR" sz="2400" dirty="0"/>
            <a:t>Osvajanje južnog Sredozemlja i širenje vlasti na afričkom kontinentu</a:t>
          </a:r>
          <a:endParaRPr lang="en-US" sz="2400" dirty="0"/>
        </a:p>
      </dgm:t>
    </dgm:pt>
    <dgm:pt modelId="{32EB955A-454A-4546-A918-BA6908F5501A}" type="parTrans" cxnId="{4B8EBF61-5FE9-471B-A1BC-FD0BD0C50072}">
      <dgm:prSet/>
      <dgm:spPr/>
    </dgm:pt>
    <dgm:pt modelId="{44331B37-A10C-4784-9973-CB0677D620A8}" type="sibTrans" cxnId="{4B8EBF61-5FE9-471B-A1BC-FD0BD0C50072}">
      <dgm:prSet/>
      <dgm:spPr/>
    </dgm:pt>
    <dgm:pt modelId="{E42C06EE-C8E3-4515-AE7D-83382261F324}">
      <dgm:prSet custT="1"/>
      <dgm:spPr/>
      <dgm:t>
        <a:bodyPr/>
        <a:lstStyle/>
        <a:p>
          <a:r>
            <a:rPr lang="hr-HR" sz="2400" dirty="0"/>
            <a:t>Okupacija zemalja Magreba – Alžir, Tunis i Maroko</a:t>
          </a:r>
          <a:endParaRPr lang="en-US" sz="2400" dirty="0"/>
        </a:p>
      </dgm:t>
    </dgm:pt>
    <dgm:pt modelId="{56BC7C24-227C-47C3-A38C-3B7314944ABB}" type="parTrans" cxnId="{B3591C98-D0A1-4358-92C7-30EC097F015D}">
      <dgm:prSet/>
      <dgm:spPr/>
    </dgm:pt>
    <dgm:pt modelId="{AF263CE8-B0B6-446A-984F-676C7FCC68AB}" type="sibTrans" cxnId="{B3591C98-D0A1-4358-92C7-30EC097F015D}">
      <dgm:prSet/>
      <dgm:spPr/>
    </dgm:pt>
    <dgm:pt modelId="{BA9DEED6-2BCD-4C7A-A051-73200F26E4A0}">
      <dgm:prSet custT="1"/>
      <dgm:spPr/>
      <dgm:t>
        <a:bodyPr/>
        <a:lstStyle/>
        <a:p>
          <a:r>
            <a:rPr lang="hr-HR" sz="2400" dirty="0"/>
            <a:t>Udvostručili prihode od trgovine i poreza – državna blagajna prepuna</a:t>
          </a:r>
          <a:endParaRPr lang="en-US" sz="2400" dirty="0"/>
        </a:p>
      </dgm:t>
    </dgm:pt>
    <dgm:pt modelId="{150E7A02-07AC-4FE5-9E8E-F1C2CDC4B809}" type="parTrans" cxnId="{EE8403B9-E755-46F3-B29B-18FDCEC0447B}">
      <dgm:prSet/>
      <dgm:spPr/>
    </dgm:pt>
    <dgm:pt modelId="{3B7DDEA0-5BD9-4AE9-A0B0-3A07ADA7D257}" type="sibTrans" cxnId="{EE8403B9-E755-46F3-B29B-18FDCEC0447B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9201E8-9FD6-4942-85D6-DBF672E3BC79}" type="pres">
      <dgm:prSet presAssocID="{895D158E-4115-47C1-9EFE-A622CFE8CEA3}" presName="spacer" presStyleCnt="0"/>
      <dgm:spPr/>
    </dgm:pt>
    <dgm:pt modelId="{76C35197-0BB7-4EAE-8968-1F00226CA2B7}" type="pres">
      <dgm:prSet presAssocID="{8FDD549C-48B5-49FA-B134-73E54DE5B2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6A977F-98CE-48E6-A631-768CCF91F52B}" type="pres">
      <dgm:prSet presAssocID="{ABD8EB22-E470-49CE-8113-DF117620ABCA}" presName="spacer" presStyleCnt="0"/>
      <dgm:spPr/>
    </dgm:pt>
    <dgm:pt modelId="{621C441D-1AA4-4357-8850-4F647D19C14D}" type="pres">
      <dgm:prSet presAssocID="{9B593698-B649-4269-885B-86B1568657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F14C5B-F3AF-4423-AAFB-9E427FBAD552}" type="pres">
      <dgm:prSet presAssocID="{44331B37-A10C-4784-9973-CB0677D620A8}" presName="spacer" presStyleCnt="0"/>
      <dgm:spPr/>
    </dgm:pt>
    <dgm:pt modelId="{D5AAF452-63B8-4D50-83ED-06CAA4D454E9}" type="pres">
      <dgm:prSet presAssocID="{E42C06EE-C8E3-4515-AE7D-83382261F32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BE6E05-C4F3-4613-8C24-1F7F72681267}" type="pres">
      <dgm:prSet presAssocID="{AF263CE8-B0B6-446A-984F-676C7FCC68AB}" presName="spacer" presStyleCnt="0"/>
      <dgm:spPr/>
    </dgm:pt>
    <dgm:pt modelId="{C75E7F53-78C4-4ACF-B977-89EF7EFA4B55}" type="pres">
      <dgm:prSet presAssocID="{BA9DEED6-2BCD-4C7A-A051-73200F26E4A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B774E548-F35F-405A-8274-3264F16C44D6}" type="presOf" srcId="{9B593698-B649-4269-885B-86B156865797}" destId="{621C441D-1AA4-4357-8850-4F647D19C14D}" srcOrd="0" destOrd="0" presId="urn:microsoft.com/office/officeart/2005/8/layout/vList2"/>
    <dgm:cxn modelId="{B3591C98-D0A1-4358-92C7-30EC097F015D}" srcId="{DF6E9E80-7DB2-4462-BE41-D5FFACA85A20}" destId="{E42C06EE-C8E3-4515-AE7D-83382261F324}" srcOrd="3" destOrd="0" parTransId="{56BC7C24-227C-47C3-A38C-3B7314944ABB}" sibTransId="{AF263CE8-B0B6-446A-984F-676C7FCC68AB}"/>
    <dgm:cxn modelId="{3F198912-78D4-4BB5-8A2C-A5BC63DF1689}" type="presOf" srcId="{BA9DEED6-2BCD-4C7A-A051-73200F26E4A0}" destId="{C75E7F53-78C4-4ACF-B977-89EF7EFA4B55}" srcOrd="0" destOrd="0" presId="urn:microsoft.com/office/officeart/2005/8/layout/vList2"/>
    <dgm:cxn modelId="{921F98A2-817F-4481-A066-3A31A087AE11}" type="presOf" srcId="{8FDD549C-48B5-49FA-B134-73E54DE5B29A}" destId="{76C35197-0BB7-4EAE-8968-1F00226CA2B7}" srcOrd="0" destOrd="0" presId="urn:microsoft.com/office/officeart/2005/8/layout/vList2"/>
    <dgm:cxn modelId="{EE8403B9-E755-46F3-B29B-18FDCEC0447B}" srcId="{DF6E9E80-7DB2-4462-BE41-D5FFACA85A20}" destId="{BA9DEED6-2BCD-4C7A-A051-73200F26E4A0}" srcOrd="4" destOrd="0" parTransId="{150E7A02-07AC-4FE5-9E8E-F1C2CDC4B809}" sibTransId="{3B7DDEA0-5BD9-4AE9-A0B0-3A07ADA7D257}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4B8EBF61-5FE9-471B-A1BC-FD0BD0C50072}" srcId="{DF6E9E80-7DB2-4462-BE41-D5FFACA85A20}" destId="{9B593698-B649-4269-885B-86B156865797}" srcOrd="2" destOrd="0" parTransId="{32EB955A-454A-4546-A918-BA6908F5501A}" sibTransId="{44331B37-A10C-4784-9973-CB0677D620A8}"/>
    <dgm:cxn modelId="{54FB83B4-657F-4A98-AC08-27B2DB73A42F}" type="presOf" srcId="{E42C06EE-C8E3-4515-AE7D-83382261F324}" destId="{D5AAF452-63B8-4D50-83ED-06CAA4D454E9}" srcOrd="0" destOrd="0" presId="urn:microsoft.com/office/officeart/2005/8/layout/vList2"/>
    <dgm:cxn modelId="{9540DD74-DD9C-4E7D-9FB9-57BCD6223213}" srcId="{DF6E9E80-7DB2-4462-BE41-D5FFACA85A20}" destId="{8FDD549C-48B5-49FA-B134-73E54DE5B29A}" srcOrd="1" destOrd="0" parTransId="{22597D67-C66F-4699-B77E-4F59FA43CB3C}" sibTransId="{ABD8EB22-E470-49CE-8113-DF117620ABCA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04FDB95A-F36A-40C5-9EAC-1C23D744EA20}" type="presParOf" srcId="{033B2FDF-110C-403A-97FD-3FA2F0CD9044}" destId="{929201E8-9FD6-4942-85D6-DBF672E3BC79}" srcOrd="1" destOrd="0" presId="urn:microsoft.com/office/officeart/2005/8/layout/vList2"/>
    <dgm:cxn modelId="{3D0293B7-F6F1-48BE-8F42-E9404ADF9ABE}" type="presParOf" srcId="{033B2FDF-110C-403A-97FD-3FA2F0CD9044}" destId="{76C35197-0BB7-4EAE-8968-1F00226CA2B7}" srcOrd="2" destOrd="0" presId="urn:microsoft.com/office/officeart/2005/8/layout/vList2"/>
    <dgm:cxn modelId="{D638C4C2-D920-420A-9143-EB728B9F569D}" type="presParOf" srcId="{033B2FDF-110C-403A-97FD-3FA2F0CD9044}" destId="{216A977F-98CE-48E6-A631-768CCF91F52B}" srcOrd="3" destOrd="0" presId="urn:microsoft.com/office/officeart/2005/8/layout/vList2"/>
    <dgm:cxn modelId="{01BD6777-C028-4464-8B18-853BD48B4716}" type="presParOf" srcId="{033B2FDF-110C-403A-97FD-3FA2F0CD9044}" destId="{621C441D-1AA4-4357-8850-4F647D19C14D}" srcOrd="4" destOrd="0" presId="urn:microsoft.com/office/officeart/2005/8/layout/vList2"/>
    <dgm:cxn modelId="{1808BAB8-6F75-4D95-B92C-6CEACD62F075}" type="presParOf" srcId="{033B2FDF-110C-403A-97FD-3FA2F0CD9044}" destId="{96F14C5B-F3AF-4423-AAFB-9E427FBAD552}" srcOrd="5" destOrd="0" presId="urn:microsoft.com/office/officeart/2005/8/layout/vList2"/>
    <dgm:cxn modelId="{30114F09-5E09-4E77-BABB-62B0185AD6A8}" type="presParOf" srcId="{033B2FDF-110C-403A-97FD-3FA2F0CD9044}" destId="{D5AAF452-63B8-4D50-83ED-06CAA4D454E9}" srcOrd="6" destOrd="0" presId="urn:microsoft.com/office/officeart/2005/8/layout/vList2"/>
    <dgm:cxn modelId="{4897F616-87F7-4C55-817D-F7245352AE12}" type="presParOf" srcId="{033B2FDF-110C-403A-97FD-3FA2F0CD9044}" destId="{7CBE6E05-C4F3-4613-8C24-1F7F72681267}" srcOrd="7" destOrd="0" presId="urn:microsoft.com/office/officeart/2005/8/layout/vList2"/>
    <dgm:cxn modelId="{5F26528A-37ED-494A-9810-96AE2EC831FF}" type="presParOf" srcId="{033B2FDF-110C-403A-97FD-3FA2F0CD9044}" destId="{C75E7F53-78C4-4ACF-B977-89EF7EFA4B55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/>
      <dgm:spPr/>
      <dgm:t>
        <a:bodyPr/>
        <a:lstStyle/>
        <a:p>
          <a:r>
            <a:rPr lang="hr-HR" dirty="0"/>
            <a:t>Sulejman Veličanstveni:</a:t>
          </a:r>
          <a:endParaRPr lang="en-US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F019F0FF-BBF3-4B00-B8D5-A26D203DE6AC}">
      <dgm:prSet/>
      <dgm:spPr/>
      <dgm:t>
        <a:bodyPr/>
        <a:lstStyle/>
        <a:p>
          <a:r>
            <a:rPr lang="hr-HR" dirty="0"/>
            <a:t>Vladao Osmanskim Carstvom pola stoljeća</a:t>
          </a:r>
          <a:endParaRPr lang="en-US" dirty="0"/>
        </a:p>
      </dgm:t>
    </dgm:pt>
    <dgm:pt modelId="{130EB7EB-BB73-4150-A11B-D3EBAD33EDEE}" type="parTrans" cxnId="{498BC954-3C0D-4E42-BD28-8D039EA494F6}">
      <dgm:prSet/>
      <dgm:spPr/>
      <dgm:t>
        <a:bodyPr/>
        <a:lstStyle/>
        <a:p>
          <a:endParaRPr lang="hr-HR"/>
        </a:p>
      </dgm:t>
    </dgm:pt>
    <dgm:pt modelId="{D8F88870-5B91-4E08-A609-12225C1E772A}" type="sibTrans" cxnId="{498BC954-3C0D-4E42-BD28-8D039EA494F6}">
      <dgm:prSet/>
      <dgm:spPr/>
      <dgm:t>
        <a:bodyPr/>
        <a:lstStyle/>
        <a:p>
          <a:endParaRPr lang="hr-HR"/>
        </a:p>
      </dgm:t>
    </dgm:pt>
    <dgm:pt modelId="{E59EAE60-1DF8-4365-8436-5B0C0023605F}">
      <dgm:prSet/>
      <dgm:spPr/>
      <dgm:t>
        <a:bodyPr/>
        <a:lstStyle/>
        <a:p>
          <a:r>
            <a:rPr lang="hr-HR" dirty="0"/>
            <a:t>Vrhunac teritorijalne i vojne moći</a:t>
          </a:r>
          <a:endParaRPr lang="en-US" dirty="0"/>
        </a:p>
      </dgm:t>
    </dgm:pt>
    <dgm:pt modelId="{8AE1E3F2-E9FB-4108-88EC-2B53860F8918}" type="parTrans" cxnId="{FF2F8843-44E8-47F7-869A-7FFBCA15DA41}">
      <dgm:prSet/>
      <dgm:spPr/>
      <dgm:t>
        <a:bodyPr/>
        <a:lstStyle/>
        <a:p>
          <a:endParaRPr lang="hr-HR"/>
        </a:p>
      </dgm:t>
    </dgm:pt>
    <dgm:pt modelId="{D0F3053D-DFF3-47DE-B373-DF1C82DDB814}" type="sibTrans" cxnId="{FF2F8843-44E8-47F7-869A-7FFBCA15DA41}">
      <dgm:prSet/>
      <dgm:spPr/>
      <dgm:t>
        <a:bodyPr/>
        <a:lstStyle/>
        <a:p>
          <a:endParaRPr lang="hr-HR"/>
        </a:p>
      </dgm:t>
    </dgm:pt>
    <dgm:pt modelId="{76ECD662-5C3F-4E43-A67E-51B9B1DBE51A}">
      <dgm:prSet/>
      <dgm:spPr/>
      <dgm:t>
        <a:bodyPr/>
        <a:lstStyle/>
        <a:p>
          <a:r>
            <a:rPr lang="hr-HR" dirty="0"/>
            <a:t>1541. Osmanlije zauzele grad Budim</a:t>
          </a:r>
          <a:endParaRPr lang="en-US" dirty="0"/>
        </a:p>
      </dgm:t>
    </dgm:pt>
    <dgm:pt modelId="{8FF0B93D-1B1C-40B8-8491-FFC2FC1754C1}" type="parTrans" cxnId="{4ED847CF-6AD5-4501-9E12-922683A1B838}">
      <dgm:prSet/>
      <dgm:spPr/>
      <dgm:t>
        <a:bodyPr/>
        <a:lstStyle/>
        <a:p>
          <a:endParaRPr lang="hr-HR"/>
        </a:p>
      </dgm:t>
    </dgm:pt>
    <dgm:pt modelId="{88B2CAD6-A89A-4FDC-B45F-E734E7515B75}" type="sibTrans" cxnId="{4ED847CF-6AD5-4501-9E12-922683A1B838}">
      <dgm:prSet/>
      <dgm:spPr/>
      <dgm:t>
        <a:bodyPr/>
        <a:lstStyle/>
        <a:p>
          <a:endParaRPr lang="hr-HR"/>
        </a:p>
      </dgm:t>
    </dgm:pt>
    <dgm:pt modelId="{6ED16422-6B08-4F7E-9D54-872061889651}">
      <dgm:prSet/>
      <dgm:spPr/>
      <dgm:t>
        <a:bodyPr/>
        <a:lstStyle/>
        <a:p>
          <a:r>
            <a:rPr lang="hr-HR" dirty="0"/>
            <a:t>Glavni cilj poraz Habsburgovaca i osvajanje Beča</a:t>
          </a:r>
          <a:endParaRPr lang="en-US" dirty="0"/>
        </a:p>
      </dgm:t>
    </dgm:pt>
    <dgm:pt modelId="{D3F87786-22ED-4C34-B471-4947B0071A9E}" type="parTrans" cxnId="{D6250D2C-4E46-4DD5-B820-A5CA585E859E}">
      <dgm:prSet/>
      <dgm:spPr/>
      <dgm:t>
        <a:bodyPr/>
        <a:lstStyle/>
        <a:p>
          <a:endParaRPr lang="hr-HR"/>
        </a:p>
      </dgm:t>
    </dgm:pt>
    <dgm:pt modelId="{122F4ED6-606C-48DF-8884-3C2C795CE8BC}" type="sibTrans" cxnId="{D6250D2C-4E46-4DD5-B820-A5CA585E859E}">
      <dgm:prSet/>
      <dgm:spPr/>
      <dgm:t>
        <a:bodyPr/>
        <a:lstStyle/>
        <a:p>
          <a:endParaRPr lang="hr-HR"/>
        </a:p>
      </dgm:t>
    </dgm:pt>
    <dgm:pt modelId="{62F712F1-662A-47CB-A0F1-751ACEDA6F02}" type="pres">
      <dgm:prSet presAssocID="{CB2575E1-B73E-4E21-866B-82D9777B74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0265CC-2BC7-4DA4-B06F-FD149537B697}" type="pres">
      <dgm:prSet presAssocID="{CB2575E1-B73E-4E21-866B-82D9777B7430}" presName="dummyMaxCanvas" presStyleCnt="0">
        <dgm:presLayoutVars/>
      </dgm:prSet>
      <dgm:spPr/>
    </dgm:pt>
    <dgm:pt modelId="{CE565E54-C23C-4296-8E85-2169EE70E7A5}" type="pres">
      <dgm:prSet presAssocID="{CB2575E1-B73E-4E21-866B-82D9777B743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B2AF44-8916-4BAB-9E3E-CB395DC9D643}" type="pres">
      <dgm:prSet presAssocID="{CB2575E1-B73E-4E21-866B-82D9777B743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08CE46-780F-4155-B4E9-C5C3311B4CE3}" type="pres">
      <dgm:prSet presAssocID="{CB2575E1-B73E-4E21-866B-82D9777B743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A7706F-C37B-4D88-A05F-0E5A5B62591B}" type="pres">
      <dgm:prSet presAssocID="{CB2575E1-B73E-4E21-866B-82D9777B743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CAB1A3-9F67-40D5-8FE1-A534163D7400}" type="pres">
      <dgm:prSet presAssocID="{CB2575E1-B73E-4E21-866B-82D9777B743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C35CCD-AE61-4825-8847-89058216CD1A}" type="pres">
      <dgm:prSet presAssocID="{CB2575E1-B73E-4E21-866B-82D9777B743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AB509C-4CC6-4EA8-A1E8-F6C83576610C}" type="pres">
      <dgm:prSet presAssocID="{CB2575E1-B73E-4E21-866B-82D9777B743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3853CF-2BFF-4119-B103-0220CC2A9637}" type="pres">
      <dgm:prSet presAssocID="{CB2575E1-B73E-4E21-866B-82D9777B743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FE9231-874B-41CE-BE0F-CCD8EDDC663A}" type="pres">
      <dgm:prSet presAssocID="{CB2575E1-B73E-4E21-866B-82D9777B743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524B2C-F9AF-4ADE-83F4-57E5D7246AD2}" type="pres">
      <dgm:prSet presAssocID="{CB2575E1-B73E-4E21-866B-82D9777B74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D03FFD-9E65-4196-87FC-4472D274D917}" type="pres">
      <dgm:prSet presAssocID="{CB2575E1-B73E-4E21-866B-82D9777B74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F36090-8F99-4636-BD04-F7B9F3940B83}" type="pres">
      <dgm:prSet presAssocID="{CB2575E1-B73E-4E21-866B-82D9777B74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060C97-93AC-4CB8-A35E-74849B32517A}" type="pres">
      <dgm:prSet presAssocID="{CB2575E1-B73E-4E21-866B-82D9777B74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CD6577-9341-436B-BC3C-7ACAC3587634}" type="pres">
      <dgm:prSet presAssocID="{CB2575E1-B73E-4E21-866B-82D9777B74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6250D2C-4E46-4DD5-B820-A5CA585E859E}" srcId="{CB2575E1-B73E-4E21-866B-82D9777B7430}" destId="{6ED16422-6B08-4F7E-9D54-872061889651}" srcOrd="4" destOrd="0" parTransId="{D3F87786-22ED-4C34-B471-4947B0071A9E}" sibTransId="{122F4ED6-606C-48DF-8884-3C2C795CE8BC}"/>
    <dgm:cxn modelId="{40DFB7E2-B76C-43FD-ADC9-BCB8F3EC3103}" type="presOf" srcId="{E59EAE60-1DF8-4365-8436-5B0C0023605F}" destId="{2208CE46-780F-4155-B4E9-C5C3311B4CE3}" srcOrd="0" destOrd="0" presId="urn:microsoft.com/office/officeart/2005/8/layout/vProcess5"/>
    <dgm:cxn modelId="{C7B0F1B9-C044-445E-9EB1-C0DDE97361AD}" type="presOf" srcId="{A3232AD4-CA85-4BC0-A88D-425E35E28C37}" destId="{B3C35CCD-AE61-4825-8847-89058216CD1A}" srcOrd="0" destOrd="0" presId="urn:microsoft.com/office/officeart/2005/8/layout/vProcess5"/>
    <dgm:cxn modelId="{0B490EE2-F84C-4719-BC92-AEA9CFD91658}" type="presOf" srcId="{B998E248-54BD-48D6-89A0-BDFFE5FCF33A}" destId="{C6524B2C-F9AF-4ADE-83F4-57E5D7246AD2}" srcOrd="1" destOrd="0" presId="urn:microsoft.com/office/officeart/2005/8/layout/vProcess5"/>
    <dgm:cxn modelId="{B0DAB7B1-8509-4828-803F-8E65246ABD4B}" type="presOf" srcId="{F019F0FF-BBF3-4B00-B8D5-A26D203DE6AC}" destId="{06B2AF44-8916-4BAB-9E3E-CB395DC9D643}" srcOrd="0" destOrd="0" presId="urn:microsoft.com/office/officeart/2005/8/layout/vProcess5"/>
    <dgm:cxn modelId="{32BF88C8-FDD3-4180-B806-C9E5D2A1EE57}" type="presOf" srcId="{CB2575E1-B73E-4E21-866B-82D9777B7430}" destId="{62F712F1-662A-47CB-A0F1-751ACEDA6F02}" srcOrd="0" destOrd="0" presId="urn:microsoft.com/office/officeart/2005/8/layout/vProcess5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2782954E-AF5F-49B9-B8BB-64C79F0DA178}" type="presOf" srcId="{6ED16422-6B08-4F7E-9D54-872061889651}" destId="{39CD6577-9341-436B-BC3C-7ACAC3587634}" srcOrd="1" destOrd="0" presId="urn:microsoft.com/office/officeart/2005/8/layout/vProcess5"/>
    <dgm:cxn modelId="{333CE81D-1E4A-4E83-81D1-7CE583111C3E}" type="presOf" srcId="{76ECD662-5C3F-4E43-A67E-51B9B1DBE51A}" destId="{94A7706F-C37B-4D88-A05F-0E5A5B62591B}" srcOrd="0" destOrd="0" presId="urn:microsoft.com/office/officeart/2005/8/layout/vProcess5"/>
    <dgm:cxn modelId="{498BC954-3C0D-4E42-BD28-8D039EA494F6}" srcId="{CB2575E1-B73E-4E21-866B-82D9777B7430}" destId="{F019F0FF-BBF3-4B00-B8D5-A26D203DE6AC}" srcOrd="1" destOrd="0" parTransId="{130EB7EB-BB73-4150-A11B-D3EBAD33EDEE}" sibTransId="{D8F88870-5B91-4E08-A609-12225C1E772A}"/>
    <dgm:cxn modelId="{8D56D9F2-3822-4421-970F-7327D1F2A1D5}" type="presOf" srcId="{D8F88870-5B91-4E08-A609-12225C1E772A}" destId="{1DAB509C-4CC6-4EA8-A1E8-F6C83576610C}" srcOrd="0" destOrd="0" presId="urn:microsoft.com/office/officeart/2005/8/layout/vProcess5"/>
    <dgm:cxn modelId="{AA020626-AB2C-4D54-B394-6EE545488CF6}" type="presOf" srcId="{6ED16422-6B08-4F7E-9D54-872061889651}" destId="{4ECAB1A3-9F67-40D5-8FE1-A534163D7400}" srcOrd="0" destOrd="0" presId="urn:microsoft.com/office/officeart/2005/8/layout/vProcess5"/>
    <dgm:cxn modelId="{4ED847CF-6AD5-4501-9E12-922683A1B838}" srcId="{CB2575E1-B73E-4E21-866B-82D9777B7430}" destId="{76ECD662-5C3F-4E43-A67E-51B9B1DBE51A}" srcOrd="3" destOrd="0" parTransId="{8FF0B93D-1B1C-40B8-8491-FFC2FC1754C1}" sibTransId="{88B2CAD6-A89A-4FDC-B45F-E734E7515B75}"/>
    <dgm:cxn modelId="{11E3206D-D4B2-4CEF-864C-8355E77E25CD}" type="presOf" srcId="{76ECD662-5C3F-4E43-A67E-51B9B1DBE51A}" destId="{FB060C97-93AC-4CB8-A35E-74849B32517A}" srcOrd="1" destOrd="0" presId="urn:microsoft.com/office/officeart/2005/8/layout/vProcess5"/>
    <dgm:cxn modelId="{E0BC8AAA-4E10-4B30-AEFF-DF3AA339F80E}" type="presOf" srcId="{B998E248-54BD-48D6-89A0-BDFFE5FCF33A}" destId="{CE565E54-C23C-4296-8E85-2169EE70E7A5}" srcOrd="0" destOrd="0" presId="urn:microsoft.com/office/officeart/2005/8/layout/vProcess5"/>
    <dgm:cxn modelId="{DF3BADE8-2102-4B01-8C62-A91085D0BF7A}" type="presOf" srcId="{F019F0FF-BBF3-4B00-B8D5-A26D203DE6AC}" destId="{C2D03FFD-9E65-4196-87FC-4472D274D917}" srcOrd="1" destOrd="0" presId="urn:microsoft.com/office/officeart/2005/8/layout/vProcess5"/>
    <dgm:cxn modelId="{5A8CC347-6B1F-4AE6-B6B0-37F62394E139}" type="presOf" srcId="{E59EAE60-1DF8-4365-8436-5B0C0023605F}" destId="{C6F36090-8F99-4636-BD04-F7B9F3940B83}" srcOrd="1" destOrd="0" presId="urn:microsoft.com/office/officeart/2005/8/layout/vProcess5"/>
    <dgm:cxn modelId="{1D624451-A7AA-4B40-BC64-69BE6B47625E}" type="presOf" srcId="{88B2CAD6-A89A-4FDC-B45F-E734E7515B75}" destId="{95FE9231-874B-41CE-BE0F-CCD8EDDC663A}" srcOrd="0" destOrd="0" presId="urn:microsoft.com/office/officeart/2005/8/layout/vProcess5"/>
    <dgm:cxn modelId="{1331C9CC-412A-4043-AEA9-B0F07A67137C}" type="presOf" srcId="{D0F3053D-DFF3-47DE-B373-DF1C82DDB814}" destId="{E33853CF-2BFF-4119-B103-0220CC2A9637}" srcOrd="0" destOrd="0" presId="urn:microsoft.com/office/officeart/2005/8/layout/vProcess5"/>
    <dgm:cxn modelId="{FF2F8843-44E8-47F7-869A-7FFBCA15DA41}" srcId="{CB2575E1-B73E-4E21-866B-82D9777B7430}" destId="{E59EAE60-1DF8-4365-8436-5B0C0023605F}" srcOrd="2" destOrd="0" parTransId="{8AE1E3F2-E9FB-4108-88EC-2B53860F8918}" sibTransId="{D0F3053D-DFF3-47DE-B373-DF1C82DDB814}"/>
    <dgm:cxn modelId="{5A8BC0FA-3EC9-47E9-8549-99DB155E585C}" type="presParOf" srcId="{62F712F1-662A-47CB-A0F1-751ACEDA6F02}" destId="{160265CC-2BC7-4DA4-B06F-FD149537B697}" srcOrd="0" destOrd="0" presId="urn:microsoft.com/office/officeart/2005/8/layout/vProcess5"/>
    <dgm:cxn modelId="{50401D3B-3E33-410A-877A-7B1C1C453427}" type="presParOf" srcId="{62F712F1-662A-47CB-A0F1-751ACEDA6F02}" destId="{CE565E54-C23C-4296-8E85-2169EE70E7A5}" srcOrd="1" destOrd="0" presId="urn:microsoft.com/office/officeart/2005/8/layout/vProcess5"/>
    <dgm:cxn modelId="{B822E36A-434A-41FF-9FA6-F801872054EC}" type="presParOf" srcId="{62F712F1-662A-47CB-A0F1-751ACEDA6F02}" destId="{06B2AF44-8916-4BAB-9E3E-CB395DC9D643}" srcOrd="2" destOrd="0" presId="urn:microsoft.com/office/officeart/2005/8/layout/vProcess5"/>
    <dgm:cxn modelId="{18F5461B-245B-44AA-8ADF-87F395CF88D8}" type="presParOf" srcId="{62F712F1-662A-47CB-A0F1-751ACEDA6F02}" destId="{2208CE46-780F-4155-B4E9-C5C3311B4CE3}" srcOrd="3" destOrd="0" presId="urn:microsoft.com/office/officeart/2005/8/layout/vProcess5"/>
    <dgm:cxn modelId="{333A8B07-4878-4824-B08E-AF1373116DFC}" type="presParOf" srcId="{62F712F1-662A-47CB-A0F1-751ACEDA6F02}" destId="{94A7706F-C37B-4D88-A05F-0E5A5B62591B}" srcOrd="4" destOrd="0" presId="urn:microsoft.com/office/officeart/2005/8/layout/vProcess5"/>
    <dgm:cxn modelId="{0BAE2DA4-A4BE-4E98-9AAF-8C26756B1EB7}" type="presParOf" srcId="{62F712F1-662A-47CB-A0F1-751ACEDA6F02}" destId="{4ECAB1A3-9F67-40D5-8FE1-A534163D7400}" srcOrd="5" destOrd="0" presId="urn:microsoft.com/office/officeart/2005/8/layout/vProcess5"/>
    <dgm:cxn modelId="{4AB3CD68-0D56-4301-ADA0-49B7BEF1FD7E}" type="presParOf" srcId="{62F712F1-662A-47CB-A0F1-751ACEDA6F02}" destId="{B3C35CCD-AE61-4825-8847-89058216CD1A}" srcOrd="6" destOrd="0" presId="urn:microsoft.com/office/officeart/2005/8/layout/vProcess5"/>
    <dgm:cxn modelId="{BD917B15-EE40-431A-A36E-297CF9BE3A06}" type="presParOf" srcId="{62F712F1-662A-47CB-A0F1-751ACEDA6F02}" destId="{1DAB509C-4CC6-4EA8-A1E8-F6C83576610C}" srcOrd="7" destOrd="0" presId="urn:microsoft.com/office/officeart/2005/8/layout/vProcess5"/>
    <dgm:cxn modelId="{31F848EC-9294-4CC1-B60F-BAE61028C4E4}" type="presParOf" srcId="{62F712F1-662A-47CB-A0F1-751ACEDA6F02}" destId="{E33853CF-2BFF-4119-B103-0220CC2A9637}" srcOrd="8" destOrd="0" presId="urn:microsoft.com/office/officeart/2005/8/layout/vProcess5"/>
    <dgm:cxn modelId="{5715739C-3164-430F-890F-8AB6551589F7}" type="presParOf" srcId="{62F712F1-662A-47CB-A0F1-751ACEDA6F02}" destId="{95FE9231-874B-41CE-BE0F-CCD8EDDC663A}" srcOrd="9" destOrd="0" presId="urn:microsoft.com/office/officeart/2005/8/layout/vProcess5"/>
    <dgm:cxn modelId="{FC3B3079-929B-4449-A5AB-2EFA17870653}" type="presParOf" srcId="{62F712F1-662A-47CB-A0F1-751ACEDA6F02}" destId="{C6524B2C-F9AF-4ADE-83F4-57E5D7246AD2}" srcOrd="10" destOrd="0" presId="urn:microsoft.com/office/officeart/2005/8/layout/vProcess5"/>
    <dgm:cxn modelId="{0099C5E7-DE6B-4885-88BD-C292AB9BC95A}" type="presParOf" srcId="{62F712F1-662A-47CB-A0F1-751ACEDA6F02}" destId="{C2D03FFD-9E65-4196-87FC-4472D274D917}" srcOrd="11" destOrd="0" presId="urn:microsoft.com/office/officeart/2005/8/layout/vProcess5"/>
    <dgm:cxn modelId="{85534F3B-A119-4C1D-BC3E-13B05A173772}" type="presParOf" srcId="{62F712F1-662A-47CB-A0F1-751ACEDA6F02}" destId="{C6F36090-8F99-4636-BD04-F7B9F3940B83}" srcOrd="12" destOrd="0" presId="urn:microsoft.com/office/officeart/2005/8/layout/vProcess5"/>
    <dgm:cxn modelId="{DB1849DA-0045-4B32-AAE5-1EB8F4016AF7}" type="presParOf" srcId="{62F712F1-662A-47CB-A0F1-751ACEDA6F02}" destId="{FB060C97-93AC-4CB8-A35E-74849B32517A}" srcOrd="13" destOrd="0" presId="urn:microsoft.com/office/officeart/2005/8/layout/vProcess5"/>
    <dgm:cxn modelId="{902ABB73-7FC4-478D-ACCA-555797FD97FB}" type="presParOf" srcId="{62F712F1-662A-47CB-A0F1-751ACEDA6F02}" destId="{39CD6577-9341-436B-BC3C-7ACAC358763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Na Sredozemlju potisnuo Mletačku Republiku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AB457859-8BA8-4819-B8C2-84452D1CCECF}">
      <dgm:prSet/>
      <dgm:spPr/>
      <dgm:t>
        <a:bodyPr/>
        <a:lstStyle/>
        <a:p>
          <a:r>
            <a:rPr lang="hr-HR" dirty="0"/>
            <a:t>Zauzeo strateški važan otok Rodos</a:t>
          </a:r>
          <a:endParaRPr lang="en-US" dirty="0"/>
        </a:p>
      </dgm:t>
    </dgm:pt>
    <dgm:pt modelId="{62BD0C95-00E5-4EB7-A239-93BA68486F11}" type="parTrans" cxnId="{025A6703-DCF2-497F-84B4-C7235644BACC}">
      <dgm:prSet/>
      <dgm:spPr/>
      <dgm:t>
        <a:bodyPr/>
        <a:lstStyle/>
        <a:p>
          <a:endParaRPr lang="hr-HR"/>
        </a:p>
      </dgm:t>
    </dgm:pt>
    <dgm:pt modelId="{5BB6E858-9423-420D-A87E-721806BF092D}" type="sibTrans" cxnId="{025A6703-DCF2-497F-84B4-C7235644BACC}">
      <dgm:prSet/>
      <dgm:spPr/>
      <dgm:t>
        <a:bodyPr/>
        <a:lstStyle/>
        <a:p>
          <a:endParaRPr lang="hr-HR"/>
        </a:p>
      </dgm:t>
    </dgm:pt>
    <dgm:pt modelId="{68B30E16-FB34-45A9-8017-FFAD1F5DBC82}">
      <dgm:prSet/>
      <dgm:spPr/>
      <dgm:t>
        <a:bodyPr/>
        <a:lstStyle/>
        <a:p>
          <a:r>
            <a:rPr lang="hr-HR" dirty="0"/>
            <a:t>Učvrstio vlast Osmanskog Carstva u jugozapadnoj Aziji</a:t>
          </a:r>
          <a:endParaRPr lang="en-US" dirty="0"/>
        </a:p>
      </dgm:t>
    </dgm:pt>
    <dgm:pt modelId="{125A0300-22EA-4E8D-B8D0-7104763F3D17}" type="parTrans" cxnId="{39CD82AB-51B3-4445-8A07-4A9805249B62}">
      <dgm:prSet/>
      <dgm:spPr/>
      <dgm:t>
        <a:bodyPr/>
        <a:lstStyle/>
        <a:p>
          <a:endParaRPr lang="hr-HR"/>
        </a:p>
      </dgm:t>
    </dgm:pt>
    <dgm:pt modelId="{95A6B7EE-944D-4EE9-8723-23A7DB7EBDB8}" type="sibTrans" cxnId="{39CD82AB-51B3-4445-8A07-4A9805249B62}">
      <dgm:prSet/>
      <dgm:spPr/>
      <dgm:t>
        <a:bodyPr/>
        <a:lstStyle/>
        <a:p>
          <a:endParaRPr lang="hr-HR"/>
        </a:p>
      </dgm:t>
    </dgm:pt>
    <dgm:pt modelId="{45A2A4D3-C190-4646-9AC7-09DC39C23A29}">
      <dgm:prSet/>
      <dgm:spPr/>
      <dgm:t>
        <a:bodyPr/>
        <a:lstStyle/>
        <a:p>
          <a:r>
            <a:rPr lang="hr-HR" dirty="0"/>
            <a:t>Carstvo na vrhuncu moći</a:t>
          </a:r>
          <a:endParaRPr lang="en-US" dirty="0"/>
        </a:p>
      </dgm:t>
    </dgm:pt>
    <dgm:pt modelId="{7E45A316-FA10-491F-B640-387F54E36824}" type="parTrans" cxnId="{B47C9828-F840-4149-85CB-81D8F6AF76C0}">
      <dgm:prSet/>
      <dgm:spPr/>
      <dgm:t>
        <a:bodyPr/>
        <a:lstStyle/>
        <a:p>
          <a:endParaRPr lang="hr-HR"/>
        </a:p>
      </dgm:t>
    </dgm:pt>
    <dgm:pt modelId="{C365E6F4-D404-4FE7-B603-860D88D54D19}" type="sibTrans" cxnId="{B47C9828-F840-4149-85CB-81D8F6AF76C0}">
      <dgm:prSet/>
      <dgm:spPr/>
      <dgm:t>
        <a:bodyPr/>
        <a:lstStyle/>
        <a:p>
          <a:endParaRPr lang="hr-HR"/>
        </a:p>
      </dgm:t>
    </dgm:pt>
    <dgm:pt modelId="{E7010A84-4AC7-4F13-9205-0576A7107C36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52F1E7B-9A4E-40FF-B436-2E1A8ECC7AF3}" type="pres">
      <dgm:prSet presAssocID="{79260D67-3C00-471D-9FAE-5BEE48469D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99BF20-190A-497C-9602-FBEB8B0EFA6F}" type="pres">
      <dgm:prSet presAssocID="{13B1320C-B0E0-4121-99E8-C1715566B879}" presName="spacer" presStyleCnt="0"/>
      <dgm:spPr/>
    </dgm:pt>
    <dgm:pt modelId="{6B504AE8-F49A-4B6E-87A8-167C28024AFA}" type="pres">
      <dgm:prSet presAssocID="{AB457859-8BA8-4819-B8C2-84452D1CCEC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C6959E-9BAF-4805-AAD4-ECA780C7567B}" type="pres">
      <dgm:prSet presAssocID="{5BB6E858-9423-420D-A87E-721806BF092D}" presName="spacer" presStyleCnt="0"/>
      <dgm:spPr/>
    </dgm:pt>
    <dgm:pt modelId="{8EF58958-3577-4265-9C12-67B710E8963A}" type="pres">
      <dgm:prSet presAssocID="{68B30E16-FB34-45A9-8017-FFAD1F5DBC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E6F93A-6C24-4491-989F-969252A1B47A}" type="pres">
      <dgm:prSet presAssocID="{95A6B7EE-944D-4EE9-8723-23A7DB7EBDB8}" presName="spacer" presStyleCnt="0"/>
      <dgm:spPr/>
    </dgm:pt>
    <dgm:pt modelId="{4E5ACD75-C1D1-4FB8-9B6D-556D79178203}" type="pres">
      <dgm:prSet presAssocID="{45A2A4D3-C190-4646-9AC7-09DC39C23A2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E849B44-92EF-4511-983E-3701634C18C8}" type="presOf" srcId="{AB457859-8BA8-4819-B8C2-84452D1CCECF}" destId="{6B504AE8-F49A-4B6E-87A8-167C28024AFA}" srcOrd="0" destOrd="0" presId="urn:microsoft.com/office/officeart/2005/8/layout/vList2"/>
    <dgm:cxn modelId="{025A6703-DCF2-497F-84B4-C7235644BACC}" srcId="{F042BD6B-747E-43AE-9F4F-59023577B107}" destId="{AB457859-8BA8-4819-B8C2-84452D1CCECF}" srcOrd="1" destOrd="0" parTransId="{62BD0C95-00E5-4EB7-A239-93BA68486F11}" sibTransId="{5BB6E858-9423-420D-A87E-721806BF092D}"/>
    <dgm:cxn modelId="{CB4A10F8-BB0B-43D0-9D70-62A53E06CDD8}" type="presOf" srcId="{79260D67-3C00-471D-9FAE-5BEE48469D54}" destId="{352F1E7B-9A4E-40FF-B436-2E1A8ECC7AF3}" srcOrd="0" destOrd="0" presId="urn:microsoft.com/office/officeart/2005/8/layout/vList2"/>
    <dgm:cxn modelId="{7AB05E15-B947-444C-A404-35421B8264CD}" type="presOf" srcId="{45A2A4D3-C190-4646-9AC7-09DC39C23A29}" destId="{4E5ACD75-C1D1-4FB8-9B6D-556D79178203}" srcOrd="0" destOrd="0" presId="urn:microsoft.com/office/officeart/2005/8/layout/vList2"/>
    <dgm:cxn modelId="{3E115009-DEC8-4C20-92C9-DFAA294295D5}" type="presOf" srcId="{68B30E16-FB34-45A9-8017-FFAD1F5DBC82}" destId="{8EF58958-3577-4265-9C12-67B710E8963A}" srcOrd="0" destOrd="0" presId="urn:microsoft.com/office/officeart/2005/8/layout/vList2"/>
    <dgm:cxn modelId="{DBCDC354-2F28-4740-AF5A-D78A5321788C}" type="presOf" srcId="{F042BD6B-747E-43AE-9F4F-59023577B107}" destId="{E7010A84-4AC7-4F13-9205-0576A7107C36}" srcOrd="0" destOrd="0" presId="urn:microsoft.com/office/officeart/2005/8/layout/vList2"/>
    <dgm:cxn modelId="{B47C9828-F840-4149-85CB-81D8F6AF76C0}" srcId="{F042BD6B-747E-43AE-9F4F-59023577B107}" destId="{45A2A4D3-C190-4646-9AC7-09DC39C23A29}" srcOrd="3" destOrd="0" parTransId="{7E45A316-FA10-491F-B640-387F54E36824}" sibTransId="{C365E6F4-D404-4FE7-B603-860D88D54D19}"/>
    <dgm:cxn modelId="{39CD82AB-51B3-4445-8A07-4A9805249B62}" srcId="{F042BD6B-747E-43AE-9F4F-59023577B107}" destId="{68B30E16-FB34-45A9-8017-FFAD1F5DBC82}" srcOrd="2" destOrd="0" parTransId="{125A0300-22EA-4E8D-B8D0-7104763F3D17}" sibTransId="{95A6B7EE-944D-4EE9-8723-23A7DB7EBDB8}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7C078596-8223-4661-A128-C35AD3DC989C}" type="presParOf" srcId="{E7010A84-4AC7-4F13-9205-0576A7107C36}" destId="{352F1E7B-9A4E-40FF-B436-2E1A8ECC7AF3}" srcOrd="0" destOrd="0" presId="urn:microsoft.com/office/officeart/2005/8/layout/vList2"/>
    <dgm:cxn modelId="{356F2C09-245C-4E8F-A709-5A240D36899D}" type="presParOf" srcId="{E7010A84-4AC7-4F13-9205-0576A7107C36}" destId="{6599BF20-190A-497C-9602-FBEB8B0EFA6F}" srcOrd="1" destOrd="0" presId="urn:microsoft.com/office/officeart/2005/8/layout/vList2"/>
    <dgm:cxn modelId="{15A395D2-5B49-4001-B25B-85CBA185CD46}" type="presParOf" srcId="{E7010A84-4AC7-4F13-9205-0576A7107C36}" destId="{6B504AE8-F49A-4B6E-87A8-167C28024AFA}" srcOrd="2" destOrd="0" presId="urn:microsoft.com/office/officeart/2005/8/layout/vList2"/>
    <dgm:cxn modelId="{7A9C1B59-1686-4EA8-89A1-CBD958F5C0EF}" type="presParOf" srcId="{E7010A84-4AC7-4F13-9205-0576A7107C36}" destId="{1CC6959E-9BAF-4805-AAD4-ECA780C7567B}" srcOrd="3" destOrd="0" presId="urn:microsoft.com/office/officeart/2005/8/layout/vList2"/>
    <dgm:cxn modelId="{E7DFF195-ED3F-484C-AA37-062993DDE20C}" type="presParOf" srcId="{E7010A84-4AC7-4F13-9205-0576A7107C36}" destId="{8EF58958-3577-4265-9C12-67B710E8963A}" srcOrd="4" destOrd="0" presId="urn:microsoft.com/office/officeart/2005/8/layout/vList2"/>
    <dgm:cxn modelId="{88F383B0-31D0-409E-AF2A-CD32690A57BE}" type="presParOf" srcId="{E7010A84-4AC7-4F13-9205-0576A7107C36}" destId="{FBE6F93A-6C24-4491-989F-969252A1B47A}" srcOrd="5" destOrd="0" presId="urn:microsoft.com/office/officeart/2005/8/layout/vList2"/>
    <dgm:cxn modelId="{3E442B66-20BF-4724-BF8D-90BC4AB6F89F}" type="presParOf" srcId="{E7010A84-4AC7-4F13-9205-0576A7107C36}" destId="{4E5ACD75-C1D1-4FB8-9B6D-556D791782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Osvajački ratovi i širenje Carstva na tri kontinenta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E35E043B-0BFB-4589-83BB-D3B39845E822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Bizant morao plaćati danak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565C7F9E-51B7-4049-A4CD-CF72EC427347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Osvojili Makedoniju i Bugarsku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4B14BE86-2276-4F9B-B310-5B8B7EF9F87F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1389. godine bitka na Kosovu polju – Srbija postala ovisna o Osmanlijama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CE1D3412-5193-408B-9D70-F483874F0B87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Bitka kod </a:t>
          </a:r>
          <a:r>
            <a:rPr lang="hr-HR" sz="2400" kern="1200" dirty="0" err="1"/>
            <a:t>Nikopolja</a:t>
          </a:r>
          <a:r>
            <a:rPr lang="hr-HR" sz="2400" kern="1200" dirty="0"/>
            <a:t> 1396. godine, katastrofalan poraz europskih vitezova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Bitka kod Ankare 1402. </a:t>
          </a:r>
          <a:r>
            <a:rPr lang="hr-HR" sz="2400" kern="1200" dirty="0" smtClean="0"/>
            <a:t>godine, </a:t>
          </a:r>
          <a:r>
            <a:rPr lang="hr-HR" sz="2400" kern="1200" dirty="0"/>
            <a:t>Mongoli porazili Osmanlije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942B6810-BF14-4620-89AD-F7D74C760282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Nova osvajanja Osmanskog Carstva i prodori na istok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F77C05F7-9AB7-4642-A5BC-65B2B27FE270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Sultan Mehmed II. 1453. osvojio Carigrad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4E4268A8-78D0-4D25-B1CC-2FFE7048C5F2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Bizantsko Carstvo zauvijek prestalo postojati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 nazvan Istanbulom, a Mehmed je dobio naziv Osvajač</a:t>
          </a:r>
        </a:p>
      </dsp:txBody>
      <dsp:txXfrm>
        <a:off x="0" y="23243"/>
        <a:ext cx="7037387" cy="1216800"/>
      </dsp:txXfrm>
    </dsp:sp>
    <dsp:sp modelId="{CEBF65CA-5813-4A22-BC7A-54A3F5200CC3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Osmanlija na zapad i pad Bosne 1463. godine</a:t>
          </a:r>
        </a:p>
      </dsp:txBody>
      <dsp:txXfrm>
        <a:off x="0" y="1427243"/>
        <a:ext cx="7037387" cy="1216800"/>
      </dsp:txXfrm>
    </dsp:sp>
    <dsp:sp modelId="{7995FB63-26EA-405C-A2E9-946F4BF337F6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Pogubljen posljednji bosanski kralj Stjepan Tomašević</a:t>
          </a:r>
        </a:p>
      </dsp:txBody>
      <dsp:txXfrm>
        <a:off x="0" y="2831243"/>
        <a:ext cx="7037387" cy="1216800"/>
      </dsp:txXfrm>
    </dsp:sp>
    <dsp:sp modelId="{E957F1CB-0052-496E-A540-0547E48F97F0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1482. godine Osmanlije okupirale Hercegovinu</a:t>
          </a:r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4152"/>
          <a:ext cx="5961345" cy="13189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Vrhunac osvajanja u prvoj polovici XVI. st</a:t>
          </a:r>
          <a:endParaRPr lang="en-US" sz="2400" kern="1200" dirty="0"/>
        </a:p>
      </dsp:txBody>
      <dsp:txXfrm>
        <a:off x="0" y="4152"/>
        <a:ext cx="5961345" cy="1318923"/>
      </dsp:txXfrm>
    </dsp:sp>
    <dsp:sp modelId="{873A336B-6BA9-4F65-AAAD-4431B49995DB}">
      <dsp:nvSpPr>
        <dsp:cNvPr id="0" name=""/>
        <dsp:cNvSpPr/>
      </dsp:nvSpPr>
      <dsp:spPr>
        <a:xfrm>
          <a:off x="0" y="1366276"/>
          <a:ext cx="5961345" cy="131892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Svjetska sila na prostoru tri kontinenta</a:t>
          </a:r>
          <a:endParaRPr lang="en-US" sz="2400" kern="1200" dirty="0"/>
        </a:p>
      </dsp:txBody>
      <dsp:txXfrm>
        <a:off x="0" y="1366276"/>
        <a:ext cx="5961345" cy="1318923"/>
      </dsp:txXfrm>
    </dsp:sp>
    <dsp:sp modelId="{4FF0E8BA-6AA0-4CDF-83D1-928B4D667F1B}">
      <dsp:nvSpPr>
        <dsp:cNvPr id="0" name=""/>
        <dsp:cNvSpPr/>
      </dsp:nvSpPr>
      <dsp:spPr>
        <a:xfrm>
          <a:off x="0" y="2728399"/>
          <a:ext cx="5961345" cy="131892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Nastavljeni pljačkaški prodori i vojni pohodi u Europi</a:t>
          </a:r>
          <a:endParaRPr lang="en-US" sz="2400" kern="1200" dirty="0"/>
        </a:p>
      </dsp:txBody>
      <dsp:txXfrm>
        <a:off x="0" y="2728399"/>
        <a:ext cx="5961345" cy="1318923"/>
      </dsp:txXfrm>
    </dsp:sp>
    <dsp:sp modelId="{D78EF0FD-5089-4C64-A2FD-D9A759F05F4D}">
      <dsp:nvSpPr>
        <dsp:cNvPr id="0" name=""/>
        <dsp:cNvSpPr/>
      </dsp:nvSpPr>
      <dsp:spPr>
        <a:xfrm>
          <a:off x="0" y="4090523"/>
          <a:ext cx="5961345" cy="131892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Osmanlije osvajaju Siriju, Libanon, Palestinu, Egipat, dijelove Mezopotamije te Arapskog poluotoka</a:t>
          </a:r>
          <a:endParaRPr lang="en-US" sz="2400" kern="1200" dirty="0"/>
        </a:p>
      </dsp:txBody>
      <dsp:txXfrm>
        <a:off x="0" y="4090523"/>
        <a:ext cx="5961345" cy="13189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781"/>
          <a:ext cx="6589260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Sultan uzima titulu vjerskog poglavara – kalifa</a:t>
          </a:r>
          <a:endParaRPr lang="en-US" sz="2400" kern="1200" dirty="0"/>
        </a:p>
      </dsp:txBody>
      <dsp:txXfrm>
        <a:off x="0" y="1781"/>
        <a:ext cx="6589260" cy="958230"/>
      </dsp:txXfrm>
    </dsp:sp>
    <dsp:sp modelId="{76C35197-0BB7-4EAE-8968-1F00226CA2B7}">
      <dsp:nvSpPr>
        <dsp:cNvPr id="0" name=""/>
        <dsp:cNvSpPr/>
      </dsp:nvSpPr>
      <dsp:spPr>
        <a:xfrm>
          <a:off x="0" y="1072331"/>
          <a:ext cx="6589260" cy="9582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Čuvar svetih mjesta islama – Meke i Medine</a:t>
          </a:r>
          <a:endParaRPr lang="en-US" sz="2400" kern="1200" dirty="0"/>
        </a:p>
      </dsp:txBody>
      <dsp:txXfrm>
        <a:off x="0" y="1072331"/>
        <a:ext cx="6589260" cy="958230"/>
      </dsp:txXfrm>
    </dsp:sp>
    <dsp:sp modelId="{621C441D-1AA4-4357-8850-4F647D19C14D}">
      <dsp:nvSpPr>
        <dsp:cNvPr id="0" name=""/>
        <dsp:cNvSpPr/>
      </dsp:nvSpPr>
      <dsp:spPr>
        <a:xfrm>
          <a:off x="0" y="2142881"/>
          <a:ext cx="6589260" cy="9582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Osvajanje južnog Sredozemlja i širenje vlasti na afričkom kontinentu</a:t>
          </a:r>
          <a:endParaRPr lang="en-US" sz="2400" kern="1200" dirty="0"/>
        </a:p>
      </dsp:txBody>
      <dsp:txXfrm>
        <a:off x="0" y="2142881"/>
        <a:ext cx="6589260" cy="958230"/>
      </dsp:txXfrm>
    </dsp:sp>
    <dsp:sp modelId="{D5AAF452-63B8-4D50-83ED-06CAA4D454E9}">
      <dsp:nvSpPr>
        <dsp:cNvPr id="0" name=""/>
        <dsp:cNvSpPr/>
      </dsp:nvSpPr>
      <dsp:spPr>
        <a:xfrm>
          <a:off x="0" y="3213431"/>
          <a:ext cx="6589260" cy="9582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Okupacija zemalja Magreba – Alžir, Tunis i Maroko</a:t>
          </a:r>
          <a:endParaRPr lang="en-US" sz="2400" kern="1200" dirty="0"/>
        </a:p>
      </dsp:txBody>
      <dsp:txXfrm>
        <a:off x="0" y="3213431"/>
        <a:ext cx="6589260" cy="958230"/>
      </dsp:txXfrm>
    </dsp:sp>
    <dsp:sp modelId="{C75E7F53-78C4-4ACF-B977-89EF7EFA4B55}">
      <dsp:nvSpPr>
        <dsp:cNvPr id="0" name=""/>
        <dsp:cNvSpPr/>
      </dsp:nvSpPr>
      <dsp:spPr>
        <a:xfrm>
          <a:off x="0" y="4283981"/>
          <a:ext cx="6589260" cy="9582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Udvostručili prihode od trgovine i poreza – državna blagajna prepuna</a:t>
          </a:r>
          <a:endParaRPr lang="en-US" sz="2400" kern="1200" dirty="0"/>
        </a:p>
      </dsp:txBody>
      <dsp:txXfrm>
        <a:off x="0" y="4283981"/>
        <a:ext cx="6589260" cy="9582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565E54-C23C-4296-8E85-2169EE70E7A5}">
      <dsp:nvSpPr>
        <dsp:cNvPr id="0" name=""/>
        <dsp:cNvSpPr/>
      </dsp:nvSpPr>
      <dsp:spPr>
        <a:xfrm>
          <a:off x="0" y="0"/>
          <a:ext cx="5574833" cy="1061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Sulejman Veličanstveni:</a:t>
          </a:r>
          <a:endParaRPr lang="en-US" sz="2500" kern="1200" dirty="0"/>
        </a:p>
      </dsp:txBody>
      <dsp:txXfrm>
        <a:off x="0" y="0"/>
        <a:ext cx="4367474" cy="1061413"/>
      </dsp:txXfrm>
    </dsp:sp>
    <dsp:sp modelId="{06B2AF44-8916-4BAB-9E3E-CB395DC9D643}">
      <dsp:nvSpPr>
        <dsp:cNvPr id="0" name=""/>
        <dsp:cNvSpPr/>
      </dsp:nvSpPr>
      <dsp:spPr>
        <a:xfrm>
          <a:off x="416302" y="1208832"/>
          <a:ext cx="5574833" cy="1061413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Vladao Osmanskim Carstvom pola stoljeća</a:t>
          </a:r>
          <a:endParaRPr lang="en-US" sz="2500" kern="1200" dirty="0"/>
        </a:p>
      </dsp:txBody>
      <dsp:txXfrm>
        <a:off x="416302" y="1208832"/>
        <a:ext cx="4468611" cy="1061413"/>
      </dsp:txXfrm>
    </dsp:sp>
    <dsp:sp modelId="{2208CE46-780F-4155-B4E9-C5C3311B4CE3}">
      <dsp:nvSpPr>
        <dsp:cNvPr id="0" name=""/>
        <dsp:cNvSpPr/>
      </dsp:nvSpPr>
      <dsp:spPr>
        <a:xfrm>
          <a:off x="832604" y="2417664"/>
          <a:ext cx="5574833" cy="106141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Vrhunac teritorijalne i vojne moći</a:t>
          </a:r>
          <a:endParaRPr lang="en-US" sz="2500" kern="1200" dirty="0"/>
        </a:p>
      </dsp:txBody>
      <dsp:txXfrm>
        <a:off x="832604" y="2417664"/>
        <a:ext cx="4468611" cy="1061413"/>
      </dsp:txXfrm>
    </dsp:sp>
    <dsp:sp modelId="{94A7706F-C37B-4D88-A05F-0E5A5B62591B}">
      <dsp:nvSpPr>
        <dsp:cNvPr id="0" name=""/>
        <dsp:cNvSpPr/>
      </dsp:nvSpPr>
      <dsp:spPr>
        <a:xfrm>
          <a:off x="1248907" y="3626496"/>
          <a:ext cx="5574833" cy="1061413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1541. Osmanlije zauzele grad Budim</a:t>
          </a:r>
          <a:endParaRPr lang="en-US" sz="2500" kern="1200" dirty="0"/>
        </a:p>
      </dsp:txBody>
      <dsp:txXfrm>
        <a:off x="1248907" y="3626496"/>
        <a:ext cx="4468611" cy="1061413"/>
      </dsp:txXfrm>
    </dsp:sp>
    <dsp:sp modelId="{4ECAB1A3-9F67-40D5-8FE1-A534163D7400}">
      <dsp:nvSpPr>
        <dsp:cNvPr id="0" name=""/>
        <dsp:cNvSpPr/>
      </dsp:nvSpPr>
      <dsp:spPr>
        <a:xfrm>
          <a:off x="1665209" y="4835329"/>
          <a:ext cx="5574833" cy="106141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Glavni cilj poraz Habsburgovaca i osvajanje Beča</a:t>
          </a:r>
          <a:endParaRPr lang="en-US" sz="2500" kern="1200" dirty="0"/>
        </a:p>
      </dsp:txBody>
      <dsp:txXfrm>
        <a:off x="1665209" y="4835329"/>
        <a:ext cx="4468611" cy="1061413"/>
      </dsp:txXfrm>
    </dsp:sp>
    <dsp:sp modelId="{B3C35CCD-AE61-4825-8847-89058216CD1A}">
      <dsp:nvSpPr>
        <dsp:cNvPr id="0" name=""/>
        <dsp:cNvSpPr/>
      </dsp:nvSpPr>
      <dsp:spPr>
        <a:xfrm>
          <a:off x="4884914" y="775421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884914" y="775421"/>
        <a:ext cx="689918" cy="689918"/>
      </dsp:txXfrm>
    </dsp:sp>
    <dsp:sp modelId="{1DAB509C-4CC6-4EA8-A1E8-F6C83576610C}">
      <dsp:nvSpPr>
        <dsp:cNvPr id="0" name=""/>
        <dsp:cNvSpPr/>
      </dsp:nvSpPr>
      <dsp:spPr>
        <a:xfrm>
          <a:off x="5301216" y="1984254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100" kern="1200"/>
        </a:p>
      </dsp:txBody>
      <dsp:txXfrm>
        <a:off x="5301216" y="1984254"/>
        <a:ext cx="689918" cy="689918"/>
      </dsp:txXfrm>
    </dsp:sp>
    <dsp:sp modelId="{E33853CF-2BFF-4119-B103-0220CC2A9637}">
      <dsp:nvSpPr>
        <dsp:cNvPr id="0" name=""/>
        <dsp:cNvSpPr/>
      </dsp:nvSpPr>
      <dsp:spPr>
        <a:xfrm>
          <a:off x="5717519" y="3175396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100" kern="1200"/>
        </a:p>
      </dsp:txBody>
      <dsp:txXfrm>
        <a:off x="5717519" y="3175396"/>
        <a:ext cx="689918" cy="689918"/>
      </dsp:txXfrm>
    </dsp:sp>
    <dsp:sp modelId="{95FE9231-874B-41CE-BE0F-CCD8EDDC663A}">
      <dsp:nvSpPr>
        <dsp:cNvPr id="0" name=""/>
        <dsp:cNvSpPr/>
      </dsp:nvSpPr>
      <dsp:spPr>
        <a:xfrm>
          <a:off x="6133821" y="4396021"/>
          <a:ext cx="689918" cy="68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100" kern="1200"/>
        </a:p>
      </dsp:txBody>
      <dsp:txXfrm>
        <a:off x="6133821" y="4396021"/>
        <a:ext cx="689918" cy="68991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F1E7B-9A4E-40FF-B436-2E1A8ECC7AF3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Na Sredozemlju potisnuo Mletačku Republiku</a:t>
          </a:r>
          <a:endParaRPr lang="en-US" sz="3200" kern="1200" dirty="0"/>
        </a:p>
      </dsp:txBody>
      <dsp:txXfrm>
        <a:off x="0" y="68183"/>
        <a:ext cx="6263640" cy="1272960"/>
      </dsp:txXfrm>
    </dsp:sp>
    <dsp:sp modelId="{6B504AE8-F49A-4B6E-87A8-167C28024AFA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Zauzeo strateški važan otok Rodos</a:t>
          </a:r>
          <a:endParaRPr lang="en-US" sz="3200" kern="1200" dirty="0"/>
        </a:p>
      </dsp:txBody>
      <dsp:txXfrm>
        <a:off x="0" y="1433303"/>
        <a:ext cx="6263640" cy="1272960"/>
      </dsp:txXfrm>
    </dsp:sp>
    <dsp:sp modelId="{8EF58958-3577-4265-9C12-67B710E8963A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Učvrstio vlast Osmanskog Carstva u jugozapadnoj Aziji</a:t>
          </a:r>
          <a:endParaRPr lang="en-US" sz="3200" kern="1200" dirty="0"/>
        </a:p>
      </dsp:txBody>
      <dsp:txXfrm>
        <a:off x="0" y="2798423"/>
        <a:ext cx="6263640" cy="1272960"/>
      </dsp:txXfrm>
    </dsp:sp>
    <dsp:sp modelId="{4E5ACD75-C1D1-4FB8-9B6D-556D79178203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Carstvo na vrhuncu moći</a:t>
          </a:r>
          <a:endParaRPr lang="en-US" sz="3200" kern="1200" dirty="0"/>
        </a:p>
      </dsp:txBody>
      <dsp:txXfrm>
        <a:off x="0" y="4163544"/>
        <a:ext cx="6263640" cy="127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Umjetnički prikaz bitke kod </a:t>
            </a:r>
            <a:r>
              <a:rPr lang="hr-HR" dirty="0" err="1"/>
              <a:t>Nikopolja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Sultan Mehmed II. Osvajač</a:t>
            </a:r>
          </a:p>
          <a:p>
            <a:r>
              <a:rPr lang="hr-HR" dirty="0"/>
              <a:t>Ulazak sultana Mehmeda II. u osvojeni Konstantinopol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Sulejman Veličanstveni ili Sulejman Zakonodavac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Širenje Osmanskog Carstva iz Azije prema Europi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Uspon Osmanskog Carstva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Širenje Osmanskog Carstva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2224333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B11E0E5-8D90-48B2-9306-132652F7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7091" y="-23374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48E93FC-AF3A-4C69-A567-6359018E8A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161" y="60232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Širenje Osmanskog Carstva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7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4D4E37">
              <a:alpha val="95000"/>
            </a:srgbClr>
          </a:solidFill>
          <a:ln w="25400">
            <a:solidFill>
              <a:srgbClr val="4D4E37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E73C6708-DDAF-47A3-8880-2EE94D09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7091" y="-23374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A1AAE43-13FF-48CD-8054-3086DADB0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161" y="60232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Širenje Osmanskog Carstva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699363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EE21A16F-5612-42E8-BB44-784FD727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7091" y="-23374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ED9B68A-E762-495F-AEC5-F2DF96AF05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161" y="60232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Osvajački ratovi i širenje Carstva na tri kontinenta</a:t>
            </a:r>
            <a:endParaRPr lang="en-US" sz="2400" dirty="0"/>
          </a:p>
          <a:p>
            <a:pPr lvl="0"/>
            <a:r>
              <a:rPr lang="hr-HR" sz="2400" dirty="0"/>
              <a:t>Bizant morao plaćati danak</a:t>
            </a:r>
            <a:endParaRPr lang="en-US" sz="2400" dirty="0"/>
          </a:p>
          <a:p>
            <a:pPr lvl="0"/>
            <a:r>
              <a:rPr lang="hr-HR" sz="2400" dirty="0"/>
              <a:t>Osvojili Makedoniju i Bugarsku</a:t>
            </a:r>
            <a:endParaRPr lang="en-US" sz="2400" dirty="0"/>
          </a:p>
          <a:p>
            <a:pPr lvl="0"/>
            <a:r>
              <a:rPr lang="hr-HR" sz="2400" dirty="0"/>
              <a:t>1389. godine bitka na Kosovu polju – Srbija postala ovisna o Osmanlijama</a:t>
            </a:r>
            <a:endParaRPr lang="en-US" sz="2400" dirty="0"/>
          </a:p>
          <a:p>
            <a:pPr lvl="0"/>
            <a:r>
              <a:rPr lang="hr-HR" sz="2400" dirty="0"/>
              <a:t>Bitka kod </a:t>
            </a:r>
            <a:r>
              <a:rPr lang="hr-HR" sz="2400" dirty="0" err="1"/>
              <a:t>Nikopolja</a:t>
            </a:r>
            <a:r>
              <a:rPr lang="hr-HR" sz="2400" dirty="0"/>
              <a:t> 1396. godine, katastrofalan poraz europskih vitezova</a:t>
            </a:r>
          </a:p>
          <a:p>
            <a:r>
              <a:rPr lang="hr-HR" sz="2400" dirty="0"/>
              <a:t>Bitka kod Ankare 1402. godine , Mongoli porazili Osmanlije</a:t>
            </a:r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934" y="1852596"/>
            <a:ext cx="6322194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Sultan Mehmed II. 1453. osvojio Carigrad</a:t>
            </a:r>
            <a:endParaRPr lang="en-US" sz="2400" dirty="0"/>
          </a:p>
          <a:p>
            <a:pPr lvl="0"/>
            <a:r>
              <a:rPr lang="hr-HR" sz="2400" dirty="0"/>
              <a:t>Bizantsko Carstvo zauvijek prestalo postojati</a:t>
            </a:r>
          </a:p>
          <a:p>
            <a:pPr lvl="0"/>
            <a:r>
              <a:rPr lang="hr-HR" sz="2400" dirty="0"/>
              <a:t>Grad nazvan Istanbulom, a Mehmed je dobio naziv Osvajač</a:t>
            </a:r>
          </a:p>
          <a:p>
            <a:pPr lvl="0"/>
            <a:r>
              <a:rPr lang="hr-HR" sz="2400" dirty="0"/>
              <a:t>Prodori Osmanlija na zapad i pad Bosne 1463. godine</a:t>
            </a:r>
          </a:p>
          <a:p>
            <a:pPr lvl="0"/>
            <a:r>
              <a:rPr lang="hr-HR" sz="2400" dirty="0"/>
              <a:t>Pogubljen posljednji bosanski kralj Stjepan Tomašević</a:t>
            </a:r>
          </a:p>
          <a:p>
            <a:pPr lvl="0"/>
            <a:r>
              <a:rPr lang="hr-HR" sz="2400" dirty="0"/>
              <a:t>1482. godine Osmanlije okupirale Hercegovinu</a:t>
            </a:r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836" y="2132856"/>
            <a:ext cx="6474470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Vrhunac osvajanja u prvoj polovici XVI. st</a:t>
            </a:r>
            <a:endParaRPr lang="en-US" sz="2400" dirty="0"/>
          </a:p>
          <a:p>
            <a:pPr lvl="0"/>
            <a:r>
              <a:rPr lang="hr-HR" sz="2400" dirty="0"/>
              <a:t>Svjetska sila na prostoru tri kontinenta</a:t>
            </a:r>
            <a:endParaRPr lang="en-US" sz="2400" dirty="0"/>
          </a:p>
          <a:p>
            <a:pPr lvl="0"/>
            <a:r>
              <a:rPr lang="hr-HR" sz="2400" dirty="0"/>
              <a:t>Nastavljeni pljačkaški prodori i vojni pohodi u Europi</a:t>
            </a:r>
            <a:endParaRPr lang="en-US" sz="2400" dirty="0"/>
          </a:p>
          <a:p>
            <a:pPr lvl="0"/>
            <a:r>
              <a:rPr lang="hr-HR" sz="2400" dirty="0"/>
              <a:t>Osmanlije osvajaju Siriju, Libanon, Palestinu, Egipat, dijelove Mezopotamije te Arapskog poluotoka</a:t>
            </a:r>
          </a:p>
          <a:p>
            <a:pPr lvl="0"/>
            <a:r>
              <a:rPr lang="hr-HR" sz="2400" dirty="0"/>
              <a:t>Sultan uzima titulu vjerskog poglavara – kalifa</a:t>
            </a:r>
            <a:endParaRPr lang="en-US" sz="2400" dirty="0"/>
          </a:p>
          <a:p>
            <a:pPr lvl="0"/>
            <a:r>
              <a:rPr lang="hr-HR" sz="2400" dirty="0"/>
              <a:t>Čuvar svetih mjesta islama – Meke i Medine</a:t>
            </a:r>
          </a:p>
          <a:p>
            <a:r>
              <a:rPr lang="hr-HR" sz="2400" dirty="0"/>
              <a:t>Osvajanje južnog Sredozemlja i širenje vlasti na afričkom kontinentu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C8AD2B-3ED3-4FDC-A210-19206412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EC3D2D2-12DF-444D-A26F-F4C8EC5F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190" y="1719618"/>
            <a:ext cx="6655597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Sulejman Veličanstveni:</a:t>
            </a:r>
            <a:endParaRPr lang="en-US" sz="2400" dirty="0"/>
          </a:p>
          <a:p>
            <a:pPr lvl="0"/>
            <a:r>
              <a:rPr lang="hr-HR" sz="2400" dirty="0"/>
              <a:t>Vladao Osmanskim Carstvom pola stoljeća</a:t>
            </a:r>
            <a:endParaRPr lang="en-US" sz="2400" dirty="0"/>
          </a:p>
          <a:p>
            <a:pPr lvl="0"/>
            <a:r>
              <a:rPr lang="hr-HR" sz="2400" dirty="0"/>
              <a:t>Vrhunac teritorijalne i vojne moći</a:t>
            </a:r>
            <a:endParaRPr lang="en-US" sz="2400" dirty="0"/>
          </a:p>
          <a:p>
            <a:pPr lvl="0"/>
            <a:r>
              <a:rPr lang="hr-HR" sz="2400" dirty="0"/>
              <a:t>1541. Osmanlije zauzele grad Budim</a:t>
            </a:r>
            <a:endParaRPr lang="en-US" sz="2400" dirty="0"/>
          </a:p>
          <a:p>
            <a:pPr lvl="0"/>
            <a:r>
              <a:rPr lang="hr-HR" sz="2400" dirty="0"/>
              <a:t>Glavni cilj poraz Habsburgovaca i osvajanje Beča</a:t>
            </a:r>
          </a:p>
          <a:p>
            <a:pPr lvl="0"/>
            <a:r>
              <a:rPr lang="hr-HR" sz="2400" dirty="0"/>
              <a:t>Na Sredozemlju potisnuo Mletačku Republiku</a:t>
            </a:r>
            <a:endParaRPr lang="en-US" sz="2400" dirty="0"/>
          </a:p>
          <a:p>
            <a:pPr lvl="0"/>
            <a:r>
              <a:rPr lang="hr-HR" sz="2400" dirty="0"/>
              <a:t>Zauzeo strateški važan otok Rodos</a:t>
            </a:r>
            <a:endParaRPr lang="en-US" sz="2400" dirty="0"/>
          </a:p>
          <a:p>
            <a:pPr lvl="0"/>
            <a:r>
              <a:rPr lang="hr-HR" sz="2400" dirty="0"/>
              <a:t>Učvrstio vlast Osmanskog Carstva u jugozapadnoj Aziji</a:t>
            </a:r>
            <a:endParaRPr lang="en-US" sz="2400" dirty="0"/>
          </a:p>
          <a:p>
            <a:pPr lvl="0"/>
            <a:r>
              <a:rPr lang="hr-HR" sz="2400" dirty="0"/>
              <a:t>Carstvo na vrhuncu moći</a:t>
            </a:r>
            <a:endParaRPr lang="en-US" sz="24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18C57C3-C64A-4619-88A7-F6E1EA39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71ADEB22-9D6F-4D1B-AC1D-50216127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53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Širenje Osmanskog Carstva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04580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>
                <a:solidFill>
                  <a:srgbClr val="FFFFFF"/>
                </a:solidFill>
              </a:rPr>
              <a:t>Širenje Osmanskog Carstva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Slika na kojoj se prikazuje igračka, stol, grupa, muškarac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8" r="1" b="2774"/>
          <a:stretch/>
        </p:blipFill>
        <p:spPr>
          <a:xfrm>
            <a:off x="466344" y="450221"/>
            <a:ext cx="4393840" cy="595755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3B5573">
              <a:alpha val="95000"/>
            </a:srgbClr>
          </a:solidFill>
          <a:ln w="25400">
            <a:solidFill>
              <a:srgbClr val="3B5573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B91736A-2AB2-44C4-BBA6-1955123F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30C61D9-CD64-42DD-BB7A-1A68C282E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348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Širenje Osmanskog Carstva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9361610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F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Širenje Osmanskog Carstva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Content Placeholder 2" descr="Slika na kojoj se prikazuje staro, sjedenje, zgrada, stol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1" r="-4" b="10739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5" name="Picture 4" descr="Slika na kojoj se prikazuje zgrada, hrana, stol, staro&#10;&#10;Opis je automatski generira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85" r="4" b="411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xmlns="" id="{F82828C3-EBE3-4144-BB59-889B92C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Promotrite slike u udžbeniku na stranici 155. i odgovorite na pitanja.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50EAA107-45C1-4456-96D7-D98AFE88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-36614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7863D5B-0B47-4C97-A3BD-944E98C36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0201" y="600284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Širenje Osmanskog Carstva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191163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Širenje Osmanskog Carstva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8738974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Širenje Osmanskog Carstva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675273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Širenje Osmanskog Carstva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2F895ACD-5DDF-438E-972D-BF8D81A0FCD9}"/>
              </a:ext>
            </a:extLst>
          </p:cNvPr>
          <p:cNvSpPr txBox="1"/>
          <p:nvPr/>
        </p:nvSpPr>
        <p:spPr>
          <a:xfrm>
            <a:off x="648931" y="2438401"/>
            <a:ext cx="3667036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Promotrite zemljovid u udžbeniku na stranici 156. i odgovorite na pitanja.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F2B38F72-8FC4-4001-8C67-FA6B86DEC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ka na kojoj se prikazuje karta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84" b="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3908068-CBDD-4CDC-A2C0-F6BCA3DC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7091" y="-23374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D1CD04C-C50F-4D5E-A713-94BA434DF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161" y="60232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537</Words>
  <Application>Microsoft Office PowerPoint</Application>
  <PresentationFormat>Custom</PresentationFormat>
  <Paragraphs>87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Širenje Osmanskog Carstva iz Azije prema Europi</vt:lpstr>
      <vt:lpstr>Širenje Osmanskog Carstva</vt:lpstr>
      <vt:lpstr>Širenje Osmanskog Carstva</vt:lpstr>
      <vt:lpstr>Širenje Osmanskog Carstva</vt:lpstr>
      <vt:lpstr>Širenje Osmanskog Carstva</vt:lpstr>
      <vt:lpstr>Širenje Osmanskog Carstva</vt:lpstr>
      <vt:lpstr>Širenje Osmanskog Carstva</vt:lpstr>
      <vt:lpstr>Širenje Osmanskog Carstva</vt:lpstr>
      <vt:lpstr>Širenje Osmanskog Carstva</vt:lpstr>
      <vt:lpstr>Širenje Osmanskog Carstva</vt:lpstr>
      <vt:lpstr>Širenje Osmanskog Carstva</vt:lpstr>
      <vt:lpstr>Širenje Osmanskog Carstva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Širenje Osmanskog Carstva iz Azije prema Europi</dc:title>
  <dc:creator>Ivan Cuzic</dc:creator>
  <cp:lastModifiedBy>dvukelic</cp:lastModifiedBy>
  <cp:revision>3</cp:revision>
  <dcterms:created xsi:type="dcterms:W3CDTF">2020-10-11T21:06:51Z</dcterms:created>
  <dcterms:modified xsi:type="dcterms:W3CDTF">2020-10-13T08:08:23Z</dcterms:modified>
</cp:coreProperties>
</file>